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diagrams/data13.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53.xml" ContentType="application/vnd.openxmlformats-officedocument.presentationml.slideLayout+xml"/>
  <Override PartName="/ppt/notesMasters/notesMaster1.xml" ContentType="application/vnd.openxmlformats-officedocument.presentationml.notesMaster+xml"/>
  <Override PartName="/ppt/diagrams/drawing12.xml" ContentType="application/vnd.ms-office.drawingml.diagramDrawing+xml"/>
  <Override PartName="/ppt/diagrams/colors14.xml" ContentType="application/vnd.openxmlformats-officedocument.drawingml.diagramColors+xml"/>
  <Override PartName="/ppt/diagrams/drawing8.xml" ContentType="application/vnd.ms-office.drawingml.diagramDrawing+xml"/>
  <Override PartName="/ppt/theme/theme1.xml" ContentType="application/vnd.openxmlformats-officedocument.theme+xml"/>
  <Override PartName="/ppt/diagrams/layout13.xml" ContentType="application/vnd.openxmlformats-officedocument.drawingml.diagram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rawing7.xml" ContentType="application/vnd.ms-office.drawingml.diagramDrawing+xml"/>
  <Override PartName="/ppt/diagrams/layout14.xml" ContentType="application/vnd.openxmlformats-officedocument.drawingml.diagramLayout+xml"/>
  <Override PartName="/ppt/diagrams/quickStyle14.xml" ContentType="application/vnd.openxmlformats-officedocument.drawingml.diagramStyle+xml"/>
  <Override PartName="/ppt/diagrams/layout7.xml" ContentType="application/vnd.openxmlformats-officedocument.drawingml.diagramLayout+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rawing14.xml" ContentType="application/vnd.ms-office.drawingml.diagramDrawing+xml"/>
  <Override PartName="/ppt/diagrams/quickStyle7.xml" ContentType="application/vnd.openxmlformats-officedocument.drawingml.diagramStyle+xml"/>
  <Override PartName="/ppt/diagrams/colors9.xml" ContentType="application/vnd.openxmlformats-officedocument.drawingml.diagramColors+xml"/>
  <Override PartName="/ppt/diagrams/layout9.xml" ContentType="application/vnd.openxmlformats-officedocument.drawingml.diagramLayout+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quickStyle9.xml" ContentType="application/vnd.openxmlformats-officedocument.drawingml.diagramStyle+xml"/>
  <Override PartName="/ppt/diagrams/drawing9.xml" ContentType="application/vnd.ms-office.drawingml.diagramDrawing+xml"/>
  <Override PartName="/ppt/diagrams/layout8.xml" ContentType="application/vnd.openxmlformats-officedocument.drawingml.diagramLayout+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quickStyle8.xml" ContentType="application/vnd.openxmlformats-officedocument.drawingml.diagramStyle+xml"/>
  <Override PartName="/ppt/diagrams/colors7.xml" ContentType="application/vnd.openxmlformats-officedocument.drawingml.diagramColors+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colors8.xml" ContentType="application/vnd.openxmlformats-officedocument.drawingml.diagramColors+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5" r:id="rId2"/>
    <p:sldMasterId id="2147483777" r:id="rId3"/>
    <p:sldMasterId id="2147483789" r:id="rId4"/>
    <p:sldMasterId id="2147483801" r:id="rId5"/>
    <p:sldMasterId id="2147483813" r:id="rId6"/>
  </p:sldMasterIdLst>
  <p:notesMasterIdLst>
    <p:notesMasterId r:id="rId130"/>
  </p:notesMasterIdLst>
  <p:sldIdLst>
    <p:sldId id="426" r:id="rId7"/>
    <p:sldId id="256" r:id="rId8"/>
    <p:sldId id="257" r:id="rId9"/>
    <p:sldId id="282" r:id="rId10"/>
    <p:sldId id="427" r:id="rId11"/>
    <p:sldId id="369" r:id="rId12"/>
    <p:sldId id="428" r:id="rId13"/>
    <p:sldId id="363" r:id="rId14"/>
    <p:sldId id="429" r:id="rId15"/>
    <p:sldId id="364" r:id="rId16"/>
    <p:sldId id="430" r:id="rId17"/>
    <p:sldId id="365" r:id="rId18"/>
    <p:sldId id="431" r:id="rId19"/>
    <p:sldId id="379" r:id="rId20"/>
    <p:sldId id="432" r:id="rId21"/>
    <p:sldId id="380" r:id="rId22"/>
    <p:sldId id="433" r:id="rId23"/>
    <p:sldId id="283" r:id="rId24"/>
    <p:sldId id="434" r:id="rId25"/>
    <p:sldId id="406" r:id="rId26"/>
    <p:sldId id="435" r:id="rId27"/>
    <p:sldId id="375" r:id="rId28"/>
    <p:sldId id="436" r:id="rId29"/>
    <p:sldId id="376" r:id="rId30"/>
    <p:sldId id="437" r:id="rId31"/>
    <p:sldId id="373" r:id="rId32"/>
    <p:sldId id="308" r:id="rId33"/>
    <p:sldId id="438" r:id="rId34"/>
    <p:sldId id="374" r:id="rId35"/>
    <p:sldId id="439" r:id="rId36"/>
    <p:sldId id="394" r:id="rId37"/>
    <p:sldId id="440" r:id="rId38"/>
    <p:sldId id="312" r:id="rId39"/>
    <p:sldId id="441" r:id="rId40"/>
    <p:sldId id="314" r:id="rId41"/>
    <p:sldId id="442" r:id="rId42"/>
    <p:sldId id="315" r:id="rId43"/>
    <p:sldId id="443" r:id="rId44"/>
    <p:sldId id="316" r:id="rId45"/>
    <p:sldId id="444" r:id="rId46"/>
    <p:sldId id="330" r:id="rId47"/>
    <p:sldId id="331" r:id="rId48"/>
    <p:sldId id="445" r:id="rId49"/>
    <p:sldId id="396" r:id="rId50"/>
    <p:sldId id="397" r:id="rId51"/>
    <p:sldId id="334" r:id="rId52"/>
    <p:sldId id="400" r:id="rId53"/>
    <p:sldId id="398" r:id="rId54"/>
    <p:sldId id="333" r:id="rId55"/>
    <p:sldId id="399" r:id="rId56"/>
    <p:sldId id="401" r:id="rId57"/>
    <p:sldId id="402" r:id="rId58"/>
    <p:sldId id="337" r:id="rId59"/>
    <p:sldId id="446" r:id="rId60"/>
    <p:sldId id="403" r:id="rId61"/>
    <p:sldId id="404" r:id="rId62"/>
    <p:sldId id="336" r:id="rId63"/>
    <p:sldId id="405" r:id="rId64"/>
    <p:sldId id="335" r:id="rId65"/>
    <p:sldId id="286" r:id="rId66"/>
    <p:sldId id="385" r:id="rId67"/>
    <p:sldId id="447" r:id="rId68"/>
    <p:sldId id="287" r:id="rId69"/>
    <p:sldId id="393" r:id="rId70"/>
    <p:sldId id="324" r:id="rId71"/>
    <p:sldId id="325" r:id="rId72"/>
    <p:sldId id="407" r:id="rId73"/>
    <p:sldId id="408" r:id="rId74"/>
    <p:sldId id="409" r:id="rId75"/>
    <p:sldId id="410" r:id="rId76"/>
    <p:sldId id="357" r:id="rId77"/>
    <p:sldId id="358" r:id="rId78"/>
    <p:sldId id="411" r:id="rId79"/>
    <p:sldId id="290" r:id="rId80"/>
    <p:sldId id="377" r:id="rId81"/>
    <p:sldId id="378" r:id="rId82"/>
    <p:sldId id="339" r:id="rId83"/>
    <p:sldId id="340" r:id="rId84"/>
    <p:sldId id="341" r:id="rId85"/>
    <p:sldId id="342" r:id="rId86"/>
    <p:sldId id="343" r:id="rId87"/>
    <p:sldId id="344" r:id="rId88"/>
    <p:sldId id="291" r:id="rId89"/>
    <p:sldId id="292" r:id="rId90"/>
    <p:sldId id="386" r:id="rId91"/>
    <p:sldId id="387" r:id="rId92"/>
    <p:sldId id="304" r:id="rId93"/>
    <p:sldId id="359" r:id="rId94"/>
    <p:sldId id="360" r:id="rId95"/>
    <p:sldId id="293" r:id="rId96"/>
    <p:sldId id="345" r:id="rId97"/>
    <p:sldId id="389" r:id="rId98"/>
    <p:sldId id="305" r:id="rId99"/>
    <p:sldId id="348" r:id="rId100"/>
    <p:sldId id="306" r:id="rId101"/>
    <p:sldId id="349" r:id="rId102"/>
    <p:sldId id="350" r:id="rId103"/>
    <p:sldId id="388" r:id="rId104"/>
    <p:sldId id="355" r:id="rId105"/>
    <p:sldId id="356" r:id="rId106"/>
    <p:sldId id="294" r:id="rId107"/>
    <p:sldId id="295" r:id="rId108"/>
    <p:sldId id="296" r:id="rId109"/>
    <p:sldId id="362" r:id="rId110"/>
    <p:sldId id="361" r:id="rId111"/>
    <p:sldId id="390" r:id="rId112"/>
    <p:sldId id="391" r:id="rId113"/>
    <p:sldId id="392" r:id="rId114"/>
    <p:sldId id="412" r:id="rId115"/>
    <p:sldId id="413" r:id="rId116"/>
    <p:sldId id="414" r:id="rId117"/>
    <p:sldId id="415" r:id="rId118"/>
    <p:sldId id="416" r:id="rId119"/>
    <p:sldId id="417" r:id="rId120"/>
    <p:sldId id="418" r:id="rId121"/>
    <p:sldId id="419" r:id="rId122"/>
    <p:sldId id="420" r:id="rId123"/>
    <p:sldId id="421" r:id="rId124"/>
    <p:sldId id="422" r:id="rId125"/>
    <p:sldId id="423" r:id="rId126"/>
    <p:sldId id="424" r:id="rId127"/>
    <p:sldId id="425" r:id="rId128"/>
    <p:sldId id="275" r:id="rId129"/>
  </p:sldIdLst>
  <p:sldSz cx="9144000" cy="6858000" type="screen4x3"/>
  <p:notesSz cx="6858000" cy="9144000"/>
  <p:custDataLst>
    <p:tags r:id="rId13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F0D2"/>
    <a:srgbClr val="99CCFF"/>
    <a:srgbClr val="8CE8F4"/>
    <a:srgbClr val="FFFF66"/>
    <a:srgbClr val="C1F1D4"/>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76000" autoAdjust="0"/>
  </p:normalViewPr>
  <p:slideViewPr>
    <p:cSldViewPr>
      <p:cViewPr varScale="1">
        <p:scale>
          <a:sx n="57" d="100"/>
          <a:sy n="57" d="100"/>
        </p:scale>
        <p:origin x="89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customXml" Target="../customXml/item3.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theme" Target="theme/theme1.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notesMaster" Target="notesMasters/notesMaster1.xml"/><Relationship Id="rId135" Type="http://schemas.openxmlformats.org/officeDocument/2006/relationships/tableStyles" Target="tableStyles.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tags" Target="tags/tag1.xml"/><Relationship Id="rId136" Type="http://schemas.openxmlformats.org/officeDocument/2006/relationships/customXml" Target="../customXml/item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customXml" Target="../customXml/item2.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presProps" Target="presProps.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4" Type="http://schemas.openxmlformats.org/officeDocument/2006/relationships/slideMaster" Target="slideMasters/slideMaster4.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12.xml"/><Relationship Id="rId1"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05D4FF-7244-4E72-9B00-8630574CB136}" type="doc">
      <dgm:prSet loTypeId="urn:microsoft.com/office/officeart/2005/8/layout/bProcess4" loCatId="process" qsTypeId="urn:microsoft.com/office/officeart/2005/8/quickstyle/3d1" qsCatId="3D" csTypeId="urn:microsoft.com/office/officeart/2005/8/colors/colorful1#4" csCatId="colorful" phldr="1"/>
      <dgm:spPr/>
      <dgm:t>
        <a:bodyPr/>
        <a:lstStyle/>
        <a:p>
          <a:endParaRPr lang="ru-RU"/>
        </a:p>
      </dgm:t>
    </dgm:pt>
    <dgm:pt modelId="{617E3D91-25A8-49B8-825B-8329462DDA71}">
      <dgm:prSet phldrT="[Текст]" custT="1"/>
      <dgm:spPr>
        <a:solidFill>
          <a:schemeClr val="bg2">
            <a:lumMod val="50000"/>
          </a:schemeClr>
        </a:solidFill>
      </dgm:spPr>
      <dgm:t>
        <a:bodyPr/>
        <a:lstStyle/>
        <a:p>
          <a:r>
            <a:rPr lang="ru-RU" sz="2000" dirty="0"/>
            <a:t>1.Формулировка идеи у отправителя</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993E72A2-DEE5-4A08-895C-7A4EEEA8D9B1}" type="parTrans" cxnId="{0FECA16E-8A6E-41E5-AD13-B8CF1DF49CA2}">
      <dgm:prSet/>
      <dgm:spPr/>
      <dgm:t>
        <a:bodyPr/>
        <a:lstStyle/>
        <a:p>
          <a:endParaRPr lang="ru-RU"/>
        </a:p>
      </dgm:t>
    </dgm:pt>
    <dgm:pt modelId="{EBA0E1A0-548F-4E77-9326-F40AA2E00141}" type="sibTrans" cxnId="{0FECA16E-8A6E-41E5-AD13-B8CF1DF49CA2}">
      <dgm:prSet/>
      <dgm:spPr/>
      <dgm:t>
        <a:bodyPr/>
        <a:lstStyle/>
        <a:p>
          <a:endParaRPr lang="ru-RU"/>
        </a:p>
      </dgm:t>
    </dgm:pt>
    <dgm:pt modelId="{87B4E8E0-4E67-4F80-8086-A18C28B09288}">
      <dgm:prSet phldrT="[Текст]" custT="1"/>
      <dgm:spPr>
        <a:solidFill>
          <a:srgbClr val="00B050"/>
        </a:solidFill>
      </dgm:spPr>
      <dgm:t>
        <a:bodyPr/>
        <a:lstStyle/>
        <a:p>
          <a:r>
            <a:rPr lang="ru-RU" sz="2000" dirty="0">
              <a:hlinkClick xmlns:r="http://schemas.openxmlformats.org/officeDocument/2006/relationships" r:id="rId1" action="ppaction://hlinksldjump"/>
            </a:rPr>
            <a:t>2.Кодирование</a:t>
          </a:r>
          <a:endParaRPr lang="ru-RU" sz="2000" dirty="0"/>
        </a:p>
      </dgm:t>
    </dgm:pt>
    <dgm:pt modelId="{476CF166-1664-4F8C-8137-EF30D5F7AB75}" type="parTrans" cxnId="{CCF51B09-C9F4-4292-AEA9-52DD37D4C2B8}">
      <dgm:prSet/>
      <dgm:spPr/>
      <dgm:t>
        <a:bodyPr/>
        <a:lstStyle/>
        <a:p>
          <a:endParaRPr lang="ru-RU"/>
        </a:p>
      </dgm:t>
    </dgm:pt>
    <dgm:pt modelId="{7F3F667D-C569-4EDB-94CC-5156201CECF0}" type="sibTrans" cxnId="{CCF51B09-C9F4-4292-AEA9-52DD37D4C2B8}">
      <dgm:prSet/>
      <dgm:spPr/>
      <dgm:t>
        <a:bodyPr/>
        <a:lstStyle/>
        <a:p>
          <a:endParaRPr lang="ru-RU"/>
        </a:p>
      </dgm:t>
    </dgm:pt>
    <dgm:pt modelId="{4E857537-9632-4F8D-B4F4-FFEF7A8E55A5}">
      <dgm:prSet phldrT="[Текст]" custT="1"/>
      <dgm:spPr/>
      <dgm:t>
        <a:bodyPr/>
        <a:lstStyle/>
        <a:p>
          <a:r>
            <a:rPr lang="ru-RU" sz="2000" dirty="0"/>
            <a:t>3.Сформиро-ванное сообщение</a:t>
          </a:r>
        </a:p>
      </dgm:t>
    </dgm:pt>
    <dgm:pt modelId="{2C18DC7B-D039-4B22-A0A0-73763A1FA37D}" type="parTrans" cxnId="{D9662DC8-D608-4DE4-B498-6DC90949EAFD}">
      <dgm:prSet/>
      <dgm:spPr/>
      <dgm:t>
        <a:bodyPr/>
        <a:lstStyle/>
        <a:p>
          <a:endParaRPr lang="ru-RU"/>
        </a:p>
      </dgm:t>
    </dgm:pt>
    <dgm:pt modelId="{1E659D98-23E0-4459-996B-BE260896B877}" type="sibTrans" cxnId="{D9662DC8-D608-4DE4-B498-6DC90949EAFD}">
      <dgm:prSet/>
      <dgm:spPr/>
      <dgm:t>
        <a:bodyPr/>
        <a:lstStyle/>
        <a:p>
          <a:endParaRPr lang="ru-RU"/>
        </a:p>
      </dgm:t>
    </dgm:pt>
    <dgm:pt modelId="{863A2AF2-6178-42A9-BCC0-8A970938D645}">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a:t>4.Отбор канала передачи </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99840F2-13CF-453F-AACE-36BF887436BE}" type="parTrans" cxnId="{5A0D83F2-7A70-4A8A-BA30-25F539F04CEA}">
      <dgm:prSet/>
      <dgm:spPr/>
      <dgm:t>
        <a:bodyPr/>
        <a:lstStyle/>
        <a:p>
          <a:endParaRPr lang="ru-RU"/>
        </a:p>
      </dgm:t>
    </dgm:pt>
    <dgm:pt modelId="{6C11B101-CA76-46AD-ABB8-FDFE940FA308}" type="sibTrans" cxnId="{5A0D83F2-7A70-4A8A-BA30-25F539F04CEA}">
      <dgm:prSet/>
      <dgm:spPr/>
      <dgm:t>
        <a:bodyPr/>
        <a:lstStyle/>
        <a:p>
          <a:endParaRPr lang="ru-RU"/>
        </a:p>
      </dgm:t>
    </dgm:pt>
    <dgm:pt modelId="{B16FC2FC-94E2-4A1D-9F61-3811E9A5FD33}">
      <dgm:prSet phldrT="[Текст]" custT="1"/>
      <dgm:spPr/>
      <dgm:t>
        <a:bodyPr/>
        <a:lstStyle/>
        <a:p>
          <a:r>
            <a:rPr lang="ru-RU" sz="2000" dirty="0"/>
            <a:t>7.Декодирование и интерпретация сообщения </a:t>
          </a:r>
        </a:p>
      </dgm:t>
    </dgm:pt>
    <dgm:pt modelId="{8F1D508B-3839-417C-826E-0653189805AC}" type="parTrans" cxnId="{54E1DC04-06AA-41EE-9532-B4EE0F1A53E7}">
      <dgm:prSet/>
      <dgm:spPr/>
      <dgm:t>
        <a:bodyPr/>
        <a:lstStyle/>
        <a:p>
          <a:endParaRPr lang="ru-RU"/>
        </a:p>
      </dgm:t>
    </dgm:pt>
    <dgm:pt modelId="{83AB1933-9FC1-46EA-823D-4BA3AD21D85A}" type="sibTrans" cxnId="{54E1DC04-06AA-41EE-9532-B4EE0F1A53E7}">
      <dgm:prSet/>
      <dgm:spPr/>
      <dgm:t>
        <a:bodyPr/>
        <a:lstStyle/>
        <a:p>
          <a:endParaRPr lang="ru-RU"/>
        </a:p>
      </dgm:t>
    </dgm:pt>
    <dgm:pt modelId="{700A00DA-0940-45C8-9DA2-790CA1915DD0}">
      <dgm:prSet phldrT="[Текст]" custT="1"/>
      <dgm:spPr/>
      <dgm:t>
        <a:bodyPr/>
        <a:lstStyle/>
        <a:p>
          <a:r>
            <a:rPr lang="ru-RU" sz="2000" dirty="0"/>
            <a:t>8.Кодирование отклика  отправителя</a:t>
          </a:r>
        </a:p>
      </dgm:t>
    </dgm:pt>
    <dgm:pt modelId="{EFDB3E64-165D-4B8A-A417-6456F584680B}" type="parTrans" cxnId="{C8479749-18B9-4CBA-8064-906F1A675244}">
      <dgm:prSet/>
      <dgm:spPr/>
      <dgm:t>
        <a:bodyPr/>
        <a:lstStyle/>
        <a:p>
          <a:endParaRPr lang="ru-RU"/>
        </a:p>
      </dgm:t>
    </dgm:pt>
    <dgm:pt modelId="{F62DD3BA-DC4C-4AF0-B312-858CFF65104C}" type="sibTrans" cxnId="{C8479749-18B9-4CBA-8064-906F1A675244}">
      <dgm:prSet/>
      <dgm:spPr/>
      <dgm:t>
        <a:bodyPr/>
        <a:lstStyle/>
        <a:p>
          <a:endParaRPr lang="ru-RU"/>
        </a:p>
      </dgm:t>
    </dgm:pt>
    <dgm:pt modelId="{EE65C142-D424-4494-B380-A7EC5B03A7E8}">
      <dgm:prSet phldrT="[Текст]" custT="1"/>
      <dgm:spPr/>
      <dgm:t>
        <a:bodyPr/>
        <a:lstStyle/>
        <a:p>
          <a:r>
            <a:rPr lang="ru-RU" sz="2000" dirty="0"/>
            <a:t>9.Отбор канала передачи</a:t>
          </a:r>
        </a:p>
      </dgm:t>
    </dgm:pt>
    <dgm:pt modelId="{AE98883A-4F40-49AA-B9C1-E1FD8350ABE4}" type="parTrans" cxnId="{0C82B449-F3F3-497E-A1E5-F4CE3CEF62BB}">
      <dgm:prSet/>
      <dgm:spPr/>
      <dgm:t>
        <a:bodyPr/>
        <a:lstStyle/>
        <a:p>
          <a:endParaRPr lang="ru-RU"/>
        </a:p>
      </dgm:t>
    </dgm:pt>
    <dgm:pt modelId="{CBD4ABE0-0F66-44B2-B9C0-1BBB6516371A}" type="sibTrans" cxnId="{0C82B449-F3F3-497E-A1E5-F4CE3CEF62BB}">
      <dgm:prSet/>
      <dgm:spPr/>
      <dgm:t>
        <a:bodyPr/>
        <a:lstStyle/>
        <a:p>
          <a:endParaRPr lang="ru-RU"/>
        </a:p>
      </dgm:t>
    </dgm:pt>
    <dgm:pt modelId="{31FA80B7-A353-459F-8C5A-E54DFDF63EE6}">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a:t>5.Передача сообщения</a:t>
          </a:r>
        </a:p>
      </dgm:t>
    </dgm:pt>
    <dgm:pt modelId="{CBC0BDCD-024F-43D0-881F-4392F38CF08B}" type="parTrans" cxnId="{83D89961-7FDF-40A6-900D-D9FDB7B63228}">
      <dgm:prSet/>
      <dgm:spPr/>
      <dgm:t>
        <a:bodyPr/>
        <a:lstStyle/>
        <a:p>
          <a:endParaRPr lang="ru-RU"/>
        </a:p>
      </dgm:t>
    </dgm:pt>
    <dgm:pt modelId="{80F1CDCB-D072-4C13-BB6E-1B41F5726C00}" type="sibTrans" cxnId="{83D89961-7FDF-40A6-900D-D9FDB7B63228}">
      <dgm:prSet/>
      <dgm:spPr/>
      <dgm:t>
        <a:bodyPr/>
        <a:lstStyle/>
        <a:p>
          <a:endParaRPr lang="ru-RU"/>
        </a:p>
      </dgm:t>
    </dgm:pt>
    <dgm:pt modelId="{DD4FDBEE-916D-4302-AAC7-E59499D9E026}">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a:t>6.Получение сообщения адресатом</a:t>
          </a:r>
        </a:p>
      </dgm:t>
    </dgm:pt>
    <dgm:pt modelId="{A3A8F16E-88E1-407F-84A4-CD8DA7444A4E}" type="parTrans" cxnId="{F548C75D-E420-438A-9E24-10CBED8B30AD}">
      <dgm:prSet/>
      <dgm:spPr/>
      <dgm:t>
        <a:bodyPr/>
        <a:lstStyle/>
        <a:p>
          <a:endParaRPr lang="ru-RU"/>
        </a:p>
      </dgm:t>
    </dgm:pt>
    <dgm:pt modelId="{751EED15-8E94-4613-860F-A299A4443010}" type="sibTrans" cxnId="{F548C75D-E420-438A-9E24-10CBED8B30AD}">
      <dgm:prSet/>
      <dgm:spPr/>
      <dgm:t>
        <a:bodyPr/>
        <a:lstStyle/>
        <a:p>
          <a:endParaRPr lang="ru-RU"/>
        </a:p>
      </dgm:t>
    </dgm:pt>
    <dgm:pt modelId="{2DFE7753-7B01-472B-983C-735412526922}">
      <dgm:prSet phldrT="[Текст]" custT="1"/>
      <dgm:spPr/>
      <dgm:t>
        <a:bodyPr/>
        <a:lstStyle/>
        <a:p>
          <a:r>
            <a:rPr lang="ru-RU" sz="2000" dirty="0"/>
            <a:t>10.Передача сообщения</a:t>
          </a:r>
        </a:p>
      </dgm:t>
    </dgm:pt>
    <dgm:pt modelId="{5BEB3656-2DD1-4547-B831-AA7D5EC4D4C6}" type="parTrans" cxnId="{7DA3D4AA-E963-4A1C-AE51-46A264B9F061}">
      <dgm:prSet/>
      <dgm:spPr/>
      <dgm:t>
        <a:bodyPr/>
        <a:lstStyle/>
        <a:p>
          <a:endParaRPr lang="ru-RU"/>
        </a:p>
      </dgm:t>
    </dgm:pt>
    <dgm:pt modelId="{A3D67CBE-2593-47EA-82E3-695F22F3B052}" type="sibTrans" cxnId="{7DA3D4AA-E963-4A1C-AE51-46A264B9F061}">
      <dgm:prSet/>
      <dgm:spPr/>
      <dgm:t>
        <a:bodyPr/>
        <a:lstStyle/>
        <a:p>
          <a:endParaRPr lang="ru-RU"/>
        </a:p>
      </dgm:t>
    </dgm:pt>
    <dgm:pt modelId="{1711DE53-9283-4D97-BFA0-379C6095BB41}">
      <dgm:prSet phldrT="[Текст]" custT="1"/>
      <dgm:spPr/>
      <dgm:t>
        <a:bodyPr/>
        <a:lstStyle/>
        <a:p>
          <a:r>
            <a:rPr lang="ru-RU" sz="2000" dirty="0"/>
            <a:t>11.Декодиро-вание </a:t>
          </a:r>
          <a:r>
            <a:rPr lang="ru-RU" sz="2000" dirty="0">
              <a:hlinkClick xmlns:r="http://schemas.openxmlformats.org/officeDocument/2006/relationships" r:id="rId3" action="ppaction://hlinksldjump"/>
            </a:rPr>
            <a:t>отклика</a:t>
          </a:r>
          <a:r>
            <a:rPr lang="ru-RU" sz="2000" dirty="0"/>
            <a:t> генератором идеи</a:t>
          </a:r>
        </a:p>
      </dgm:t>
    </dgm:pt>
    <dgm:pt modelId="{F2310B0C-5B0B-471C-AAF4-64F66713DBAD}" type="parTrans" cxnId="{64609A75-419C-487C-A976-E6A425C96218}">
      <dgm:prSet/>
      <dgm:spPr/>
      <dgm:t>
        <a:bodyPr/>
        <a:lstStyle/>
        <a:p>
          <a:endParaRPr lang="ru-RU"/>
        </a:p>
      </dgm:t>
    </dgm:pt>
    <dgm:pt modelId="{CFADFBCE-5587-4727-B723-FA92DC13DC57}" type="sibTrans" cxnId="{64609A75-419C-487C-A976-E6A425C96218}">
      <dgm:prSet/>
      <dgm:spPr/>
      <dgm:t>
        <a:bodyPr/>
        <a:lstStyle/>
        <a:p>
          <a:endParaRPr lang="ru-RU"/>
        </a:p>
      </dgm:t>
    </dgm:pt>
    <dgm:pt modelId="{AFD37E07-3CD7-4B62-B8C2-A1E71F1441A5}" type="pres">
      <dgm:prSet presAssocID="{9205D4FF-7244-4E72-9B00-8630574CB136}" presName="Name0" presStyleCnt="0">
        <dgm:presLayoutVars>
          <dgm:dir/>
          <dgm:resizeHandles/>
        </dgm:presLayoutVars>
      </dgm:prSet>
      <dgm:spPr/>
    </dgm:pt>
    <dgm:pt modelId="{5D00404A-8174-4CCA-A43B-37657B73D976}" type="pres">
      <dgm:prSet presAssocID="{617E3D91-25A8-49B8-825B-8329462DDA71}" presName="compNode" presStyleCnt="0"/>
      <dgm:spPr/>
    </dgm:pt>
    <dgm:pt modelId="{82F79645-7B1B-4153-8E56-A51EA4AD8FD2}" type="pres">
      <dgm:prSet presAssocID="{617E3D91-25A8-49B8-825B-8329462DDA71}" presName="dummyConnPt" presStyleCnt="0"/>
      <dgm:spPr/>
    </dgm:pt>
    <dgm:pt modelId="{E2EE53B7-1F29-4AE8-ABC4-17291AE0E735}" type="pres">
      <dgm:prSet presAssocID="{617E3D91-25A8-49B8-825B-8329462DDA71}" presName="node" presStyleLbl="node1" presStyleIdx="0" presStyleCnt="11" custScaleX="130542">
        <dgm:presLayoutVars>
          <dgm:bulletEnabled val="1"/>
        </dgm:presLayoutVars>
      </dgm:prSet>
      <dgm:spPr/>
    </dgm:pt>
    <dgm:pt modelId="{3BEF554B-2A64-4255-9D21-9BC69274E032}" type="pres">
      <dgm:prSet presAssocID="{EBA0E1A0-548F-4E77-9326-F40AA2E00141}" presName="sibTrans" presStyleLbl="bgSibTrans2D1" presStyleIdx="0" presStyleCnt="10"/>
      <dgm:spPr/>
    </dgm:pt>
    <dgm:pt modelId="{54218F94-B267-464F-A56C-482F91A0779F}" type="pres">
      <dgm:prSet presAssocID="{87B4E8E0-4E67-4F80-8086-A18C28B09288}" presName="compNode" presStyleCnt="0"/>
      <dgm:spPr/>
    </dgm:pt>
    <dgm:pt modelId="{8481583F-9120-4062-BBB7-29C34866F3E0}" type="pres">
      <dgm:prSet presAssocID="{87B4E8E0-4E67-4F80-8086-A18C28B09288}" presName="dummyConnPt" presStyleCnt="0"/>
      <dgm:spPr/>
    </dgm:pt>
    <dgm:pt modelId="{BA1F1111-FFEC-4A20-A6CD-6F7DDB3F2ECC}" type="pres">
      <dgm:prSet presAssocID="{87B4E8E0-4E67-4F80-8086-A18C28B09288}" presName="node" presStyleLbl="node1" presStyleIdx="1" presStyleCnt="11" custScaleX="130542">
        <dgm:presLayoutVars>
          <dgm:bulletEnabled val="1"/>
        </dgm:presLayoutVars>
      </dgm:prSet>
      <dgm:spPr/>
    </dgm:pt>
    <dgm:pt modelId="{528AE528-CBB7-4435-9B20-2090ABECBCDD}" type="pres">
      <dgm:prSet presAssocID="{7F3F667D-C569-4EDB-94CC-5156201CECF0}" presName="sibTrans" presStyleLbl="bgSibTrans2D1" presStyleIdx="1" presStyleCnt="10"/>
      <dgm:spPr/>
    </dgm:pt>
    <dgm:pt modelId="{76F38029-2094-49CC-971E-9AD0B8E55DA0}" type="pres">
      <dgm:prSet presAssocID="{4E857537-9632-4F8D-B4F4-FFEF7A8E55A5}" presName="compNode" presStyleCnt="0"/>
      <dgm:spPr/>
    </dgm:pt>
    <dgm:pt modelId="{B5B77307-2063-48AF-B5BA-DB4B25E6319E}" type="pres">
      <dgm:prSet presAssocID="{4E857537-9632-4F8D-B4F4-FFEF7A8E55A5}" presName="dummyConnPt" presStyleCnt="0"/>
      <dgm:spPr/>
    </dgm:pt>
    <dgm:pt modelId="{1745EA04-E42D-4212-B0A7-8EC8A4CD0089}" type="pres">
      <dgm:prSet presAssocID="{4E857537-9632-4F8D-B4F4-FFEF7A8E55A5}" presName="node" presStyleLbl="node1" presStyleIdx="2" presStyleCnt="11" custScaleX="130542">
        <dgm:presLayoutVars>
          <dgm:bulletEnabled val="1"/>
        </dgm:presLayoutVars>
      </dgm:prSet>
      <dgm:spPr/>
    </dgm:pt>
    <dgm:pt modelId="{6E8DD3FF-BA4F-4A1C-89EE-62992F1D50E1}" type="pres">
      <dgm:prSet presAssocID="{1E659D98-23E0-4459-996B-BE260896B877}" presName="sibTrans" presStyleLbl="bgSibTrans2D1" presStyleIdx="2" presStyleCnt="10"/>
      <dgm:spPr/>
    </dgm:pt>
    <dgm:pt modelId="{306CD177-3FB6-49E4-B065-8C9210196556}" type="pres">
      <dgm:prSet presAssocID="{863A2AF2-6178-42A9-BCC0-8A970938D645}" presName="compNode" presStyleCnt="0"/>
      <dgm:spPr/>
    </dgm:pt>
    <dgm:pt modelId="{A99AA338-FEC6-4DF3-8A45-E8B0ACF4AB8A}" type="pres">
      <dgm:prSet presAssocID="{863A2AF2-6178-42A9-BCC0-8A970938D645}" presName="dummyConnPt" presStyleCnt="0"/>
      <dgm:spPr/>
    </dgm:pt>
    <dgm:pt modelId="{8ED846CA-D083-43E3-93BE-79DF2E0EBA25}" type="pres">
      <dgm:prSet presAssocID="{863A2AF2-6178-42A9-BCC0-8A970938D645}" presName="node" presStyleLbl="node1" presStyleIdx="3" presStyleCnt="11" custScaleX="139615">
        <dgm:presLayoutVars>
          <dgm:bulletEnabled val="1"/>
        </dgm:presLayoutVars>
      </dgm:prSet>
      <dgm:spPr/>
    </dgm:pt>
    <dgm:pt modelId="{2743B964-8A85-43AE-9573-61B93481721A}" type="pres">
      <dgm:prSet presAssocID="{6C11B101-CA76-46AD-ABB8-FDFE940FA308}" presName="sibTrans" presStyleLbl="bgSibTrans2D1" presStyleIdx="3" presStyleCnt="10"/>
      <dgm:spPr/>
    </dgm:pt>
    <dgm:pt modelId="{32CEBA71-9DFD-4B2E-9A1B-4B2DDF93D7D8}" type="pres">
      <dgm:prSet presAssocID="{31FA80B7-A353-459F-8C5A-E54DFDF63EE6}" presName="compNode" presStyleCnt="0"/>
      <dgm:spPr/>
    </dgm:pt>
    <dgm:pt modelId="{E29F7385-7AD6-48F7-9F29-C18BAEA37615}" type="pres">
      <dgm:prSet presAssocID="{31FA80B7-A353-459F-8C5A-E54DFDF63EE6}" presName="dummyConnPt" presStyleCnt="0"/>
      <dgm:spPr/>
    </dgm:pt>
    <dgm:pt modelId="{EE8DA722-C6AA-4039-B8F5-6227C7EDE0C1}" type="pres">
      <dgm:prSet presAssocID="{31FA80B7-A353-459F-8C5A-E54DFDF63EE6}" presName="node" presStyleLbl="node1" presStyleIdx="4" presStyleCnt="11" custScaleX="138977">
        <dgm:presLayoutVars>
          <dgm:bulletEnabled val="1"/>
        </dgm:presLayoutVars>
      </dgm:prSet>
      <dgm:spPr/>
    </dgm:pt>
    <dgm:pt modelId="{3EC4C9D8-361F-4116-A606-8AE9367462BE}" type="pres">
      <dgm:prSet presAssocID="{80F1CDCB-D072-4C13-BB6E-1B41F5726C00}" presName="sibTrans" presStyleLbl="bgSibTrans2D1" presStyleIdx="4" presStyleCnt="10"/>
      <dgm:spPr/>
    </dgm:pt>
    <dgm:pt modelId="{86C688AE-8C79-43C3-A5A7-071C552627FA}" type="pres">
      <dgm:prSet presAssocID="{DD4FDBEE-916D-4302-AAC7-E59499D9E026}" presName="compNode" presStyleCnt="0"/>
      <dgm:spPr/>
    </dgm:pt>
    <dgm:pt modelId="{B0DB8C89-E6FE-4F57-AA6A-C6C42669ED6E}" type="pres">
      <dgm:prSet presAssocID="{DD4FDBEE-916D-4302-AAC7-E59499D9E026}" presName="dummyConnPt" presStyleCnt="0"/>
      <dgm:spPr/>
    </dgm:pt>
    <dgm:pt modelId="{3815A2E8-D9AC-4179-B847-0B8EC5326B02}" type="pres">
      <dgm:prSet presAssocID="{DD4FDBEE-916D-4302-AAC7-E59499D9E026}" presName="node" presStyleLbl="node1" presStyleIdx="5" presStyleCnt="11" custScaleX="138977">
        <dgm:presLayoutVars>
          <dgm:bulletEnabled val="1"/>
        </dgm:presLayoutVars>
      </dgm:prSet>
      <dgm:spPr/>
    </dgm:pt>
    <dgm:pt modelId="{8F681965-8468-417E-9F2C-58F3C63C03A0}" type="pres">
      <dgm:prSet presAssocID="{751EED15-8E94-4613-860F-A299A4443010}" presName="sibTrans" presStyleLbl="bgSibTrans2D1" presStyleIdx="5" presStyleCnt="10"/>
      <dgm:spPr/>
    </dgm:pt>
    <dgm:pt modelId="{850E8E54-0EBE-4D99-BFD0-574F55A2907B}" type="pres">
      <dgm:prSet presAssocID="{B16FC2FC-94E2-4A1D-9F61-3811E9A5FD33}" presName="compNode" presStyleCnt="0"/>
      <dgm:spPr/>
    </dgm:pt>
    <dgm:pt modelId="{AED10F70-8DDB-4112-AC5B-81A4DB45AD98}" type="pres">
      <dgm:prSet presAssocID="{B16FC2FC-94E2-4A1D-9F61-3811E9A5FD33}" presName="dummyConnPt" presStyleCnt="0"/>
      <dgm:spPr/>
    </dgm:pt>
    <dgm:pt modelId="{23DE850E-F6A5-4E14-9096-0B6078D4447E}" type="pres">
      <dgm:prSet presAssocID="{B16FC2FC-94E2-4A1D-9F61-3811E9A5FD33}" presName="node" presStyleLbl="node1" presStyleIdx="6" presStyleCnt="11" custScaleX="141851">
        <dgm:presLayoutVars>
          <dgm:bulletEnabled val="1"/>
        </dgm:presLayoutVars>
      </dgm:prSet>
      <dgm:spPr/>
    </dgm:pt>
    <dgm:pt modelId="{750572B1-BD62-4C67-B272-9401DDE73256}" type="pres">
      <dgm:prSet presAssocID="{83AB1933-9FC1-46EA-823D-4BA3AD21D85A}" presName="sibTrans" presStyleLbl="bgSibTrans2D1" presStyleIdx="6" presStyleCnt="10"/>
      <dgm:spPr/>
    </dgm:pt>
    <dgm:pt modelId="{32E29801-DC55-443C-B88F-10D543D5D27D}" type="pres">
      <dgm:prSet presAssocID="{700A00DA-0940-45C8-9DA2-790CA1915DD0}" presName="compNode" presStyleCnt="0"/>
      <dgm:spPr/>
    </dgm:pt>
    <dgm:pt modelId="{614A9583-78F7-4685-B09B-DA6B1FA5041A}" type="pres">
      <dgm:prSet presAssocID="{700A00DA-0940-45C8-9DA2-790CA1915DD0}" presName="dummyConnPt" presStyleCnt="0"/>
      <dgm:spPr/>
    </dgm:pt>
    <dgm:pt modelId="{7D4E42AE-43D4-44D9-97CB-6DDFF16693CE}" type="pres">
      <dgm:prSet presAssocID="{700A00DA-0940-45C8-9DA2-790CA1915DD0}" presName="node" presStyleLbl="node1" presStyleIdx="7" presStyleCnt="11" custScaleX="132778">
        <dgm:presLayoutVars>
          <dgm:bulletEnabled val="1"/>
        </dgm:presLayoutVars>
      </dgm:prSet>
      <dgm:spPr/>
    </dgm:pt>
    <dgm:pt modelId="{A104607B-4A99-4229-B965-BD30A441B356}" type="pres">
      <dgm:prSet presAssocID="{F62DD3BA-DC4C-4AF0-B312-858CFF65104C}" presName="sibTrans" presStyleLbl="bgSibTrans2D1" presStyleIdx="7" presStyleCnt="10"/>
      <dgm:spPr/>
    </dgm:pt>
    <dgm:pt modelId="{51375DD4-4432-4F85-BC2A-D0DA1C71636D}" type="pres">
      <dgm:prSet presAssocID="{EE65C142-D424-4494-B380-A7EC5B03A7E8}" presName="compNode" presStyleCnt="0"/>
      <dgm:spPr/>
    </dgm:pt>
    <dgm:pt modelId="{95127A65-971F-47A1-9C56-7945378D58B5}" type="pres">
      <dgm:prSet presAssocID="{EE65C142-D424-4494-B380-A7EC5B03A7E8}" presName="dummyConnPt" presStyleCnt="0"/>
      <dgm:spPr/>
    </dgm:pt>
    <dgm:pt modelId="{8A34A361-34BE-4676-ABD8-A04D4721C78A}" type="pres">
      <dgm:prSet presAssocID="{EE65C142-D424-4494-B380-A7EC5B03A7E8}" presName="node" presStyleLbl="node1" presStyleIdx="8" presStyleCnt="11" custScaleX="133419">
        <dgm:presLayoutVars>
          <dgm:bulletEnabled val="1"/>
        </dgm:presLayoutVars>
      </dgm:prSet>
      <dgm:spPr/>
    </dgm:pt>
    <dgm:pt modelId="{CCF13CCF-092F-40DD-8BE7-FBCB06D1BC5D}" type="pres">
      <dgm:prSet presAssocID="{CBD4ABE0-0F66-44B2-B9C0-1BBB6516371A}" presName="sibTrans" presStyleLbl="bgSibTrans2D1" presStyleIdx="8" presStyleCnt="10"/>
      <dgm:spPr/>
    </dgm:pt>
    <dgm:pt modelId="{11D3EDF4-A5A0-4B25-86C9-4BE9D43C8158}" type="pres">
      <dgm:prSet presAssocID="{2DFE7753-7B01-472B-983C-735412526922}" presName="compNode" presStyleCnt="0"/>
      <dgm:spPr/>
    </dgm:pt>
    <dgm:pt modelId="{AD50C4BC-8F32-422E-A9EE-41426F954AF6}" type="pres">
      <dgm:prSet presAssocID="{2DFE7753-7B01-472B-983C-735412526922}" presName="dummyConnPt" presStyleCnt="0"/>
      <dgm:spPr/>
    </dgm:pt>
    <dgm:pt modelId="{6AEB1D02-6C5D-4CBC-831F-896C7DB9BAAA}" type="pres">
      <dgm:prSet presAssocID="{2DFE7753-7B01-472B-983C-735412526922}" presName="node" presStyleLbl="node1" presStyleIdx="9" presStyleCnt="11" custScaleX="133419">
        <dgm:presLayoutVars>
          <dgm:bulletEnabled val="1"/>
        </dgm:presLayoutVars>
      </dgm:prSet>
      <dgm:spPr/>
    </dgm:pt>
    <dgm:pt modelId="{61F5B412-8C03-4FEF-A3D3-F2E14122CBC1}" type="pres">
      <dgm:prSet presAssocID="{A3D67CBE-2593-47EA-82E3-695F22F3B052}" presName="sibTrans" presStyleLbl="bgSibTrans2D1" presStyleIdx="9" presStyleCnt="10"/>
      <dgm:spPr/>
    </dgm:pt>
    <dgm:pt modelId="{96CE3456-0CD7-4EB1-98B5-A7FA51D06280}" type="pres">
      <dgm:prSet presAssocID="{1711DE53-9283-4D97-BFA0-379C6095BB41}" presName="compNode" presStyleCnt="0"/>
      <dgm:spPr/>
    </dgm:pt>
    <dgm:pt modelId="{A5DF9777-6553-42B1-926B-E6324137DB3C}" type="pres">
      <dgm:prSet presAssocID="{1711DE53-9283-4D97-BFA0-379C6095BB41}" presName="dummyConnPt" presStyleCnt="0"/>
      <dgm:spPr/>
    </dgm:pt>
    <dgm:pt modelId="{FA37EF6F-FE67-45CF-8FC7-F7D860763EF1}" type="pres">
      <dgm:prSet presAssocID="{1711DE53-9283-4D97-BFA0-379C6095BB41}" presName="node" presStyleLbl="node1" presStyleIdx="10" presStyleCnt="11" custScaleX="133419" custScaleY="131629">
        <dgm:presLayoutVars>
          <dgm:bulletEnabled val="1"/>
        </dgm:presLayoutVars>
      </dgm:prSet>
      <dgm:spPr/>
    </dgm:pt>
  </dgm:ptLst>
  <dgm:cxnLst>
    <dgm:cxn modelId="{54E1DC04-06AA-41EE-9532-B4EE0F1A53E7}" srcId="{9205D4FF-7244-4E72-9B00-8630574CB136}" destId="{B16FC2FC-94E2-4A1D-9F61-3811E9A5FD33}" srcOrd="6" destOrd="0" parTransId="{8F1D508B-3839-417C-826E-0653189805AC}" sibTransId="{83AB1933-9FC1-46EA-823D-4BA3AD21D85A}"/>
    <dgm:cxn modelId="{CCF51B09-C9F4-4292-AEA9-52DD37D4C2B8}" srcId="{9205D4FF-7244-4E72-9B00-8630574CB136}" destId="{87B4E8E0-4E67-4F80-8086-A18C28B09288}" srcOrd="1" destOrd="0" parTransId="{476CF166-1664-4F8C-8137-EF30D5F7AB75}" sibTransId="{7F3F667D-C569-4EDB-94CC-5156201CECF0}"/>
    <dgm:cxn modelId="{14C3AF13-B021-4DE3-A32D-96A2DAD8BE8C}" type="presOf" srcId="{700A00DA-0940-45C8-9DA2-790CA1915DD0}" destId="{7D4E42AE-43D4-44D9-97CB-6DDFF16693CE}" srcOrd="0" destOrd="0" presId="urn:microsoft.com/office/officeart/2005/8/layout/bProcess4"/>
    <dgm:cxn modelId="{D212D01F-5F65-41B4-A143-15BCF79786CD}" type="presOf" srcId="{80F1CDCB-D072-4C13-BB6E-1B41F5726C00}" destId="{3EC4C9D8-361F-4116-A606-8AE9367462BE}" srcOrd="0" destOrd="0" presId="urn:microsoft.com/office/officeart/2005/8/layout/bProcess4"/>
    <dgm:cxn modelId="{11F15B2A-F81A-449F-AF94-6AC8CB7D5ED6}" type="presOf" srcId="{A3D67CBE-2593-47EA-82E3-695F22F3B052}" destId="{61F5B412-8C03-4FEF-A3D3-F2E14122CBC1}" srcOrd="0" destOrd="0" presId="urn:microsoft.com/office/officeart/2005/8/layout/bProcess4"/>
    <dgm:cxn modelId="{00826335-613B-4625-B178-2B9C3406D782}" type="presOf" srcId="{7F3F667D-C569-4EDB-94CC-5156201CECF0}" destId="{528AE528-CBB7-4435-9B20-2090ABECBCDD}" srcOrd="0" destOrd="0" presId="urn:microsoft.com/office/officeart/2005/8/layout/bProcess4"/>
    <dgm:cxn modelId="{E082BA3B-4E6F-401E-A1D5-D188B69CFC5F}" type="presOf" srcId="{F62DD3BA-DC4C-4AF0-B312-858CFF65104C}" destId="{A104607B-4A99-4229-B965-BD30A441B356}" srcOrd="0" destOrd="0" presId="urn:microsoft.com/office/officeart/2005/8/layout/bProcess4"/>
    <dgm:cxn modelId="{691BEE5B-A8B3-4415-A471-7EA1346BDAD9}" type="presOf" srcId="{4E857537-9632-4F8D-B4F4-FFEF7A8E55A5}" destId="{1745EA04-E42D-4212-B0A7-8EC8A4CD0089}" srcOrd="0" destOrd="0" presId="urn:microsoft.com/office/officeart/2005/8/layout/bProcess4"/>
    <dgm:cxn modelId="{F548C75D-E420-438A-9E24-10CBED8B30AD}" srcId="{9205D4FF-7244-4E72-9B00-8630574CB136}" destId="{DD4FDBEE-916D-4302-AAC7-E59499D9E026}" srcOrd="5" destOrd="0" parTransId="{A3A8F16E-88E1-407F-84A4-CD8DA7444A4E}" sibTransId="{751EED15-8E94-4613-860F-A299A4443010}"/>
    <dgm:cxn modelId="{83D89961-7FDF-40A6-900D-D9FDB7B63228}" srcId="{9205D4FF-7244-4E72-9B00-8630574CB136}" destId="{31FA80B7-A353-459F-8C5A-E54DFDF63EE6}" srcOrd="4" destOrd="0" parTransId="{CBC0BDCD-024F-43D0-881F-4392F38CF08B}" sibTransId="{80F1CDCB-D072-4C13-BB6E-1B41F5726C00}"/>
    <dgm:cxn modelId="{365BB246-D0C9-405B-8FB4-3B3CD7242A7B}" type="presOf" srcId="{863A2AF2-6178-42A9-BCC0-8A970938D645}" destId="{8ED846CA-D083-43E3-93BE-79DF2E0EBA25}" srcOrd="0" destOrd="0" presId="urn:microsoft.com/office/officeart/2005/8/layout/bProcess4"/>
    <dgm:cxn modelId="{428BE046-2034-46FF-B139-4A1C4899BA1C}" type="presOf" srcId="{1E659D98-23E0-4459-996B-BE260896B877}" destId="{6E8DD3FF-BA4F-4A1C-89EE-62992F1D50E1}" srcOrd="0" destOrd="0" presId="urn:microsoft.com/office/officeart/2005/8/layout/bProcess4"/>
    <dgm:cxn modelId="{E45D2F47-4ABF-41EA-901D-90B6E81CDF3B}" type="presOf" srcId="{9205D4FF-7244-4E72-9B00-8630574CB136}" destId="{AFD37E07-3CD7-4B62-B8C2-A1E71F1441A5}" srcOrd="0" destOrd="0" presId="urn:microsoft.com/office/officeart/2005/8/layout/bProcess4"/>
    <dgm:cxn modelId="{C8479749-18B9-4CBA-8064-906F1A675244}" srcId="{9205D4FF-7244-4E72-9B00-8630574CB136}" destId="{700A00DA-0940-45C8-9DA2-790CA1915DD0}" srcOrd="7" destOrd="0" parTransId="{EFDB3E64-165D-4B8A-A417-6456F584680B}" sibTransId="{F62DD3BA-DC4C-4AF0-B312-858CFF65104C}"/>
    <dgm:cxn modelId="{0C82B449-F3F3-497E-A1E5-F4CE3CEF62BB}" srcId="{9205D4FF-7244-4E72-9B00-8630574CB136}" destId="{EE65C142-D424-4494-B380-A7EC5B03A7E8}" srcOrd="8" destOrd="0" parTransId="{AE98883A-4F40-49AA-B9C1-E1FD8350ABE4}" sibTransId="{CBD4ABE0-0F66-44B2-B9C0-1BBB6516371A}"/>
    <dgm:cxn modelId="{F9E52E6B-7C35-44EA-9799-E6EF14D50C8D}" type="presOf" srcId="{31FA80B7-A353-459F-8C5A-E54DFDF63EE6}" destId="{EE8DA722-C6AA-4039-B8F5-6227C7EDE0C1}" srcOrd="0" destOrd="0" presId="urn:microsoft.com/office/officeart/2005/8/layout/bProcess4"/>
    <dgm:cxn modelId="{0FECA16E-8A6E-41E5-AD13-B8CF1DF49CA2}" srcId="{9205D4FF-7244-4E72-9B00-8630574CB136}" destId="{617E3D91-25A8-49B8-825B-8329462DDA71}" srcOrd="0" destOrd="0" parTransId="{993E72A2-DEE5-4A08-895C-7A4EEEA8D9B1}" sibTransId="{EBA0E1A0-548F-4E77-9326-F40AA2E00141}"/>
    <dgm:cxn modelId="{64609A75-419C-487C-A976-E6A425C96218}" srcId="{9205D4FF-7244-4E72-9B00-8630574CB136}" destId="{1711DE53-9283-4D97-BFA0-379C6095BB41}" srcOrd="10" destOrd="0" parTransId="{F2310B0C-5B0B-471C-AAF4-64F66713DBAD}" sibTransId="{CFADFBCE-5587-4727-B723-FA92DC13DC57}"/>
    <dgm:cxn modelId="{162B6676-15E0-4EAB-9F87-96AB18EB720C}" type="presOf" srcId="{DD4FDBEE-916D-4302-AAC7-E59499D9E026}" destId="{3815A2E8-D9AC-4179-B847-0B8EC5326B02}" srcOrd="0" destOrd="0" presId="urn:microsoft.com/office/officeart/2005/8/layout/bProcess4"/>
    <dgm:cxn modelId="{6D4D2758-2740-41F5-85AC-7A7A66199BD6}" type="presOf" srcId="{87B4E8E0-4E67-4F80-8086-A18C28B09288}" destId="{BA1F1111-FFEC-4A20-A6CD-6F7DDB3F2ECC}" srcOrd="0" destOrd="0" presId="urn:microsoft.com/office/officeart/2005/8/layout/bProcess4"/>
    <dgm:cxn modelId="{93634458-08CC-49BB-A069-C9A6E5336B83}" type="presOf" srcId="{6C11B101-CA76-46AD-ABB8-FDFE940FA308}" destId="{2743B964-8A85-43AE-9573-61B93481721A}" srcOrd="0" destOrd="0" presId="urn:microsoft.com/office/officeart/2005/8/layout/bProcess4"/>
    <dgm:cxn modelId="{2C6E0F93-1C39-4BB5-8582-B56C673E669D}" type="presOf" srcId="{83AB1933-9FC1-46EA-823D-4BA3AD21D85A}" destId="{750572B1-BD62-4C67-B272-9401DDE73256}" srcOrd="0" destOrd="0" presId="urn:microsoft.com/office/officeart/2005/8/layout/bProcess4"/>
    <dgm:cxn modelId="{5107BC99-5558-440A-B6C9-927E51533295}" type="presOf" srcId="{751EED15-8E94-4613-860F-A299A4443010}" destId="{8F681965-8468-417E-9F2C-58F3C63C03A0}" srcOrd="0" destOrd="0" presId="urn:microsoft.com/office/officeart/2005/8/layout/bProcess4"/>
    <dgm:cxn modelId="{C80CB39E-B50C-428A-AF27-476EF5EC8436}" type="presOf" srcId="{1711DE53-9283-4D97-BFA0-379C6095BB41}" destId="{FA37EF6F-FE67-45CF-8FC7-F7D860763EF1}" srcOrd="0" destOrd="0" presId="urn:microsoft.com/office/officeart/2005/8/layout/bProcess4"/>
    <dgm:cxn modelId="{7DA3D4AA-E963-4A1C-AE51-46A264B9F061}" srcId="{9205D4FF-7244-4E72-9B00-8630574CB136}" destId="{2DFE7753-7B01-472B-983C-735412526922}" srcOrd="9" destOrd="0" parTransId="{5BEB3656-2DD1-4547-B831-AA7D5EC4D4C6}" sibTransId="{A3D67CBE-2593-47EA-82E3-695F22F3B052}"/>
    <dgm:cxn modelId="{693CB9BD-BBEE-4C06-B9F9-58F07EA6628D}" type="presOf" srcId="{EBA0E1A0-548F-4E77-9326-F40AA2E00141}" destId="{3BEF554B-2A64-4255-9D21-9BC69274E032}" srcOrd="0" destOrd="0" presId="urn:microsoft.com/office/officeart/2005/8/layout/bProcess4"/>
    <dgm:cxn modelId="{D9662DC8-D608-4DE4-B498-6DC90949EAFD}" srcId="{9205D4FF-7244-4E72-9B00-8630574CB136}" destId="{4E857537-9632-4F8D-B4F4-FFEF7A8E55A5}" srcOrd="2" destOrd="0" parTransId="{2C18DC7B-D039-4B22-A0A0-73763A1FA37D}" sibTransId="{1E659D98-23E0-4459-996B-BE260896B877}"/>
    <dgm:cxn modelId="{896BE4CA-50A9-416F-84FD-063754459B18}" type="presOf" srcId="{CBD4ABE0-0F66-44B2-B9C0-1BBB6516371A}" destId="{CCF13CCF-092F-40DD-8BE7-FBCB06D1BC5D}" srcOrd="0" destOrd="0" presId="urn:microsoft.com/office/officeart/2005/8/layout/bProcess4"/>
    <dgm:cxn modelId="{31A5D7D8-7852-421D-876D-33A4CA07FB80}" type="presOf" srcId="{EE65C142-D424-4494-B380-A7EC5B03A7E8}" destId="{8A34A361-34BE-4676-ABD8-A04D4721C78A}" srcOrd="0" destOrd="0" presId="urn:microsoft.com/office/officeart/2005/8/layout/bProcess4"/>
    <dgm:cxn modelId="{1482C4DD-F932-43E3-B9D5-F0031D44DCBD}" type="presOf" srcId="{2DFE7753-7B01-472B-983C-735412526922}" destId="{6AEB1D02-6C5D-4CBC-831F-896C7DB9BAAA}" srcOrd="0" destOrd="0" presId="urn:microsoft.com/office/officeart/2005/8/layout/bProcess4"/>
    <dgm:cxn modelId="{DBCBB8E9-D855-4EA6-A826-1501EFD51715}" type="presOf" srcId="{B16FC2FC-94E2-4A1D-9F61-3811E9A5FD33}" destId="{23DE850E-F6A5-4E14-9096-0B6078D4447E}" srcOrd="0" destOrd="0" presId="urn:microsoft.com/office/officeart/2005/8/layout/bProcess4"/>
    <dgm:cxn modelId="{BD623AEB-0225-4299-9E3D-2AD6FCE8A59B}" type="presOf" srcId="{617E3D91-25A8-49B8-825B-8329462DDA71}" destId="{E2EE53B7-1F29-4AE8-ABC4-17291AE0E735}" srcOrd="0" destOrd="0" presId="urn:microsoft.com/office/officeart/2005/8/layout/bProcess4"/>
    <dgm:cxn modelId="{5A0D83F2-7A70-4A8A-BA30-25F539F04CEA}" srcId="{9205D4FF-7244-4E72-9B00-8630574CB136}" destId="{863A2AF2-6178-42A9-BCC0-8A970938D645}" srcOrd="3" destOrd="0" parTransId="{E99840F2-13CF-453F-AACE-36BF887436BE}" sibTransId="{6C11B101-CA76-46AD-ABB8-FDFE940FA308}"/>
    <dgm:cxn modelId="{C1D8E71E-5A27-46A4-AA44-D95487C9409F}" type="presParOf" srcId="{AFD37E07-3CD7-4B62-B8C2-A1E71F1441A5}" destId="{5D00404A-8174-4CCA-A43B-37657B73D976}" srcOrd="0" destOrd="0" presId="urn:microsoft.com/office/officeart/2005/8/layout/bProcess4"/>
    <dgm:cxn modelId="{E1976DD6-B0E5-437A-BB79-D84B1E05A75D}" type="presParOf" srcId="{5D00404A-8174-4CCA-A43B-37657B73D976}" destId="{82F79645-7B1B-4153-8E56-A51EA4AD8FD2}" srcOrd="0" destOrd="0" presId="urn:microsoft.com/office/officeart/2005/8/layout/bProcess4"/>
    <dgm:cxn modelId="{F22EC23D-D52D-43EB-942A-BE2EC7512AD6}" type="presParOf" srcId="{5D00404A-8174-4CCA-A43B-37657B73D976}" destId="{E2EE53B7-1F29-4AE8-ABC4-17291AE0E735}" srcOrd="1" destOrd="0" presId="urn:microsoft.com/office/officeart/2005/8/layout/bProcess4"/>
    <dgm:cxn modelId="{53BC2720-DFF3-4606-94A8-E7DB11DDA01E}" type="presParOf" srcId="{AFD37E07-3CD7-4B62-B8C2-A1E71F1441A5}" destId="{3BEF554B-2A64-4255-9D21-9BC69274E032}" srcOrd="1" destOrd="0" presId="urn:microsoft.com/office/officeart/2005/8/layout/bProcess4"/>
    <dgm:cxn modelId="{DFA4492D-8BD5-4AA1-8EA0-DD1B50738EBE}" type="presParOf" srcId="{AFD37E07-3CD7-4B62-B8C2-A1E71F1441A5}" destId="{54218F94-B267-464F-A56C-482F91A0779F}" srcOrd="2" destOrd="0" presId="urn:microsoft.com/office/officeart/2005/8/layout/bProcess4"/>
    <dgm:cxn modelId="{64206D0C-963E-403E-AA35-23922DCA6CD2}" type="presParOf" srcId="{54218F94-B267-464F-A56C-482F91A0779F}" destId="{8481583F-9120-4062-BBB7-29C34866F3E0}" srcOrd="0" destOrd="0" presId="urn:microsoft.com/office/officeart/2005/8/layout/bProcess4"/>
    <dgm:cxn modelId="{C75C9CF0-8ABA-4B1C-93B6-693C5ED6FF13}" type="presParOf" srcId="{54218F94-B267-464F-A56C-482F91A0779F}" destId="{BA1F1111-FFEC-4A20-A6CD-6F7DDB3F2ECC}" srcOrd="1" destOrd="0" presId="urn:microsoft.com/office/officeart/2005/8/layout/bProcess4"/>
    <dgm:cxn modelId="{94C0B6AF-C886-42D1-8232-1604719A90D3}" type="presParOf" srcId="{AFD37E07-3CD7-4B62-B8C2-A1E71F1441A5}" destId="{528AE528-CBB7-4435-9B20-2090ABECBCDD}" srcOrd="3" destOrd="0" presId="urn:microsoft.com/office/officeart/2005/8/layout/bProcess4"/>
    <dgm:cxn modelId="{C18B3178-7FCF-46D3-B271-EEDA7EBA8CD8}" type="presParOf" srcId="{AFD37E07-3CD7-4B62-B8C2-A1E71F1441A5}" destId="{76F38029-2094-49CC-971E-9AD0B8E55DA0}" srcOrd="4" destOrd="0" presId="urn:microsoft.com/office/officeart/2005/8/layout/bProcess4"/>
    <dgm:cxn modelId="{D35B68FE-FBB0-467D-8705-3C1DB8A31F6E}" type="presParOf" srcId="{76F38029-2094-49CC-971E-9AD0B8E55DA0}" destId="{B5B77307-2063-48AF-B5BA-DB4B25E6319E}" srcOrd="0" destOrd="0" presId="urn:microsoft.com/office/officeart/2005/8/layout/bProcess4"/>
    <dgm:cxn modelId="{6A3803F5-C90E-4559-892A-2164AE95BFD9}" type="presParOf" srcId="{76F38029-2094-49CC-971E-9AD0B8E55DA0}" destId="{1745EA04-E42D-4212-B0A7-8EC8A4CD0089}" srcOrd="1" destOrd="0" presId="urn:microsoft.com/office/officeart/2005/8/layout/bProcess4"/>
    <dgm:cxn modelId="{9CFD264C-BEB2-4C58-A79B-73E9F39AF168}" type="presParOf" srcId="{AFD37E07-3CD7-4B62-B8C2-A1E71F1441A5}" destId="{6E8DD3FF-BA4F-4A1C-89EE-62992F1D50E1}" srcOrd="5" destOrd="0" presId="urn:microsoft.com/office/officeart/2005/8/layout/bProcess4"/>
    <dgm:cxn modelId="{F57F944B-F6FF-42C3-BBB4-15A76DC87397}" type="presParOf" srcId="{AFD37E07-3CD7-4B62-B8C2-A1E71F1441A5}" destId="{306CD177-3FB6-49E4-B065-8C9210196556}" srcOrd="6" destOrd="0" presId="urn:microsoft.com/office/officeart/2005/8/layout/bProcess4"/>
    <dgm:cxn modelId="{7439B459-6CAD-4484-9EB4-0C25FE8B61B4}" type="presParOf" srcId="{306CD177-3FB6-49E4-B065-8C9210196556}" destId="{A99AA338-FEC6-4DF3-8A45-E8B0ACF4AB8A}" srcOrd="0" destOrd="0" presId="urn:microsoft.com/office/officeart/2005/8/layout/bProcess4"/>
    <dgm:cxn modelId="{86035FEF-B22E-46C7-8AB2-E50ABA070097}" type="presParOf" srcId="{306CD177-3FB6-49E4-B065-8C9210196556}" destId="{8ED846CA-D083-43E3-93BE-79DF2E0EBA25}" srcOrd="1" destOrd="0" presId="urn:microsoft.com/office/officeart/2005/8/layout/bProcess4"/>
    <dgm:cxn modelId="{D580BFA1-473C-4838-9F4E-708E7A9EAFE7}" type="presParOf" srcId="{AFD37E07-3CD7-4B62-B8C2-A1E71F1441A5}" destId="{2743B964-8A85-43AE-9573-61B93481721A}" srcOrd="7" destOrd="0" presId="urn:microsoft.com/office/officeart/2005/8/layout/bProcess4"/>
    <dgm:cxn modelId="{E5313D60-3796-4372-A8B8-B115EFC3ECEF}" type="presParOf" srcId="{AFD37E07-3CD7-4B62-B8C2-A1E71F1441A5}" destId="{32CEBA71-9DFD-4B2E-9A1B-4B2DDF93D7D8}" srcOrd="8" destOrd="0" presId="urn:microsoft.com/office/officeart/2005/8/layout/bProcess4"/>
    <dgm:cxn modelId="{8C5AE4F8-A533-4314-A1AD-E1C06D040AB4}" type="presParOf" srcId="{32CEBA71-9DFD-4B2E-9A1B-4B2DDF93D7D8}" destId="{E29F7385-7AD6-48F7-9F29-C18BAEA37615}" srcOrd="0" destOrd="0" presId="urn:microsoft.com/office/officeart/2005/8/layout/bProcess4"/>
    <dgm:cxn modelId="{2AC8A056-AFA6-4BB9-9533-53ED9CD63886}" type="presParOf" srcId="{32CEBA71-9DFD-4B2E-9A1B-4B2DDF93D7D8}" destId="{EE8DA722-C6AA-4039-B8F5-6227C7EDE0C1}" srcOrd="1" destOrd="0" presId="urn:microsoft.com/office/officeart/2005/8/layout/bProcess4"/>
    <dgm:cxn modelId="{1A55FBAD-BF9E-4FF5-B102-AE6AF4E34464}" type="presParOf" srcId="{AFD37E07-3CD7-4B62-B8C2-A1E71F1441A5}" destId="{3EC4C9D8-361F-4116-A606-8AE9367462BE}" srcOrd="9" destOrd="0" presId="urn:microsoft.com/office/officeart/2005/8/layout/bProcess4"/>
    <dgm:cxn modelId="{860A6ADF-13F9-40EB-8E23-79714A4E67EB}" type="presParOf" srcId="{AFD37E07-3CD7-4B62-B8C2-A1E71F1441A5}" destId="{86C688AE-8C79-43C3-A5A7-071C552627FA}" srcOrd="10" destOrd="0" presId="urn:microsoft.com/office/officeart/2005/8/layout/bProcess4"/>
    <dgm:cxn modelId="{F17CD4C1-412B-45D9-8F4C-A213C71CD310}" type="presParOf" srcId="{86C688AE-8C79-43C3-A5A7-071C552627FA}" destId="{B0DB8C89-E6FE-4F57-AA6A-C6C42669ED6E}" srcOrd="0" destOrd="0" presId="urn:microsoft.com/office/officeart/2005/8/layout/bProcess4"/>
    <dgm:cxn modelId="{5C3AFB93-701F-4E83-87F3-D27DDEFC4BB3}" type="presParOf" srcId="{86C688AE-8C79-43C3-A5A7-071C552627FA}" destId="{3815A2E8-D9AC-4179-B847-0B8EC5326B02}" srcOrd="1" destOrd="0" presId="urn:microsoft.com/office/officeart/2005/8/layout/bProcess4"/>
    <dgm:cxn modelId="{DC33E9FE-D3F5-416A-97CD-9AA8BBDE2F4C}" type="presParOf" srcId="{AFD37E07-3CD7-4B62-B8C2-A1E71F1441A5}" destId="{8F681965-8468-417E-9F2C-58F3C63C03A0}" srcOrd="11" destOrd="0" presId="urn:microsoft.com/office/officeart/2005/8/layout/bProcess4"/>
    <dgm:cxn modelId="{4F6DB4F1-E649-4867-A5C6-FB5D30561D42}" type="presParOf" srcId="{AFD37E07-3CD7-4B62-B8C2-A1E71F1441A5}" destId="{850E8E54-0EBE-4D99-BFD0-574F55A2907B}" srcOrd="12" destOrd="0" presId="urn:microsoft.com/office/officeart/2005/8/layout/bProcess4"/>
    <dgm:cxn modelId="{8B95580C-AFDE-4F78-9F98-12F02E55D38C}" type="presParOf" srcId="{850E8E54-0EBE-4D99-BFD0-574F55A2907B}" destId="{AED10F70-8DDB-4112-AC5B-81A4DB45AD98}" srcOrd="0" destOrd="0" presId="urn:microsoft.com/office/officeart/2005/8/layout/bProcess4"/>
    <dgm:cxn modelId="{C9CACDAE-55F0-4EE0-A7B0-E1BFE0DE6F58}" type="presParOf" srcId="{850E8E54-0EBE-4D99-BFD0-574F55A2907B}" destId="{23DE850E-F6A5-4E14-9096-0B6078D4447E}" srcOrd="1" destOrd="0" presId="urn:microsoft.com/office/officeart/2005/8/layout/bProcess4"/>
    <dgm:cxn modelId="{4A104FA0-6C67-48FD-BA2C-676783481EF9}" type="presParOf" srcId="{AFD37E07-3CD7-4B62-B8C2-A1E71F1441A5}" destId="{750572B1-BD62-4C67-B272-9401DDE73256}" srcOrd="13" destOrd="0" presId="urn:microsoft.com/office/officeart/2005/8/layout/bProcess4"/>
    <dgm:cxn modelId="{AAB79B98-AACF-436C-9BA9-6C886C2BA5A4}" type="presParOf" srcId="{AFD37E07-3CD7-4B62-B8C2-A1E71F1441A5}" destId="{32E29801-DC55-443C-B88F-10D543D5D27D}" srcOrd="14" destOrd="0" presId="urn:microsoft.com/office/officeart/2005/8/layout/bProcess4"/>
    <dgm:cxn modelId="{73E455C0-E81A-427D-831F-10496C3E80CF}" type="presParOf" srcId="{32E29801-DC55-443C-B88F-10D543D5D27D}" destId="{614A9583-78F7-4685-B09B-DA6B1FA5041A}" srcOrd="0" destOrd="0" presId="urn:microsoft.com/office/officeart/2005/8/layout/bProcess4"/>
    <dgm:cxn modelId="{2911AC2D-3E25-4D91-939D-265EFC93A80F}" type="presParOf" srcId="{32E29801-DC55-443C-B88F-10D543D5D27D}" destId="{7D4E42AE-43D4-44D9-97CB-6DDFF16693CE}" srcOrd="1" destOrd="0" presId="urn:microsoft.com/office/officeart/2005/8/layout/bProcess4"/>
    <dgm:cxn modelId="{B1DCBBEC-811B-478D-90AC-96308A65715E}" type="presParOf" srcId="{AFD37E07-3CD7-4B62-B8C2-A1E71F1441A5}" destId="{A104607B-4A99-4229-B965-BD30A441B356}" srcOrd="15" destOrd="0" presId="urn:microsoft.com/office/officeart/2005/8/layout/bProcess4"/>
    <dgm:cxn modelId="{066AC8FD-8B71-41FD-8F65-66018BA0A1B5}" type="presParOf" srcId="{AFD37E07-3CD7-4B62-B8C2-A1E71F1441A5}" destId="{51375DD4-4432-4F85-BC2A-D0DA1C71636D}" srcOrd="16" destOrd="0" presId="urn:microsoft.com/office/officeart/2005/8/layout/bProcess4"/>
    <dgm:cxn modelId="{BCD191AF-91C1-4BA7-8D61-613FF26C64B5}" type="presParOf" srcId="{51375DD4-4432-4F85-BC2A-D0DA1C71636D}" destId="{95127A65-971F-47A1-9C56-7945378D58B5}" srcOrd="0" destOrd="0" presId="urn:microsoft.com/office/officeart/2005/8/layout/bProcess4"/>
    <dgm:cxn modelId="{7C0C1D35-C6C5-4169-83B4-230493A8FC78}" type="presParOf" srcId="{51375DD4-4432-4F85-BC2A-D0DA1C71636D}" destId="{8A34A361-34BE-4676-ABD8-A04D4721C78A}" srcOrd="1" destOrd="0" presId="urn:microsoft.com/office/officeart/2005/8/layout/bProcess4"/>
    <dgm:cxn modelId="{51C8559E-F136-4063-894E-690E5A0BC6B8}" type="presParOf" srcId="{AFD37E07-3CD7-4B62-B8C2-A1E71F1441A5}" destId="{CCF13CCF-092F-40DD-8BE7-FBCB06D1BC5D}" srcOrd="17" destOrd="0" presId="urn:microsoft.com/office/officeart/2005/8/layout/bProcess4"/>
    <dgm:cxn modelId="{96469F1B-5F38-4114-AA76-B3904CB4A4D4}" type="presParOf" srcId="{AFD37E07-3CD7-4B62-B8C2-A1E71F1441A5}" destId="{11D3EDF4-A5A0-4B25-86C9-4BE9D43C8158}" srcOrd="18" destOrd="0" presId="urn:microsoft.com/office/officeart/2005/8/layout/bProcess4"/>
    <dgm:cxn modelId="{6A61590B-8BBA-42F7-BD3E-DCF54E4FE1DC}" type="presParOf" srcId="{11D3EDF4-A5A0-4B25-86C9-4BE9D43C8158}" destId="{AD50C4BC-8F32-422E-A9EE-41426F954AF6}" srcOrd="0" destOrd="0" presId="urn:microsoft.com/office/officeart/2005/8/layout/bProcess4"/>
    <dgm:cxn modelId="{A68C8133-EEA9-468B-BE3A-52535E6EBE0C}" type="presParOf" srcId="{11D3EDF4-A5A0-4B25-86C9-4BE9D43C8158}" destId="{6AEB1D02-6C5D-4CBC-831F-896C7DB9BAAA}" srcOrd="1" destOrd="0" presId="urn:microsoft.com/office/officeart/2005/8/layout/bProcess4"/>
    <dgm:cxn modelId="{F0FCB2B1-F624-4C2D-A0D1-2C1BBB2BF1CB}" type="presParOf" srcId="{AFD37E07-3CD7-4B62-B8C2-A1E71F1441A5}" destId="{61F5B412-8C03-4FEF-A3D3-F2E14122CBC1}" srcOrd="19" destOrd="0" presId="urn:microsoft.com/office/officeart/2005/8/layout/bProcess4"/>
    <dgm:cxn modelId="{D059FFFC-87B2-4A7F-8E49-009C613B922C}" type="presParOf" srcId="{AFD37E07-3CD7-4B62-B8C2-A1E71F1441A5}" destId="{96CE3456-0CD7-4EB1-98B5-A7FA51D06280}" srcOrd="20" destOrd="0" presId="urn:microsoft.com/office/officeart/2005/8/layout/bProcess4"/>
    <dgm:cxn modelId="{5D4FB482-60AD-4D66-8335-E051184E2807}" type="presParOf" srcId="{96CE3456-0CD7-4EB1-98B5-A7FA51D06280}" destId="{A5DF9777-6553-42B1-926B-E6324137DB3C}" srcOrd="0" destOrd="0" presId="urn:microsoft.com/office/officeart/2005/8/layout/bProcess4"/>
    <dgm:cxn modelId="{82D07E1D-9681-439F-AF6C-DC2BE62C9AFD}" type="presParOf" srcId="{96CE3456-0CD7-4EB1-98B5-A7FA51D06280}" destId="{FA37EF6F-FE67-45CF-8FC7-F7D860763EF1}"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2DDEEAB-DC1D-4E18-AC18-9295279EDCC9}" type="doc">
      <dgm:prSet loTypeId="urn:microsoft.com/office/officeart/2005/8/layout/default#5" loCatId="list" qsTypeId="urn:microsoft.com/office/officeart/2005/8/quickstyle/3d1" qsCatId="3D" csTypeId="urn:microsoft.com/office/officeart/2005/8/colors/accent1_2" csCatId="accent1" phldr="1"/>
      <dgm:spPr/>
      <dgm:t>
        <a:bodyPr/>
        <a:lstStyle/>
        <a:p>
          <a:endParaRPr lang="ru-RU"/>
        </a:p>
      </dgm:t>
    </dgm:pt>
    <dgm:pt modelId="{E4BC0E07-12D0-4C3F-B857-D73F5EC8CB1C}">
      <dgm:prSet phldrT="[Текст]"/>
      <dgm:spPr/>
      <dgm:t>
        <a:bodyPr/>
        <a:lstStyle/>
        <a:p>
          <a:r>
            <a:rPr lang="ru-RU" dirty="0"/>
            <a:t>Переориентация на новые представления о ситуации</a:t>
          </a:r>
        </a:p>
      </dgm:t>
    </dgm:pt>
    <dgm:pt modelId="{300A09F6-3EB5-4EDC-AFC8-7224E6838BC2}" type="parTrans" cxnId="{683B3532-04EF-4AE0-BDDA-3D242F6FBD38}">
      <dgm:prSet/>
      <dgm:spPr/>
      <dgm:t>
        <a:bodyPr/>
        <a:lstStyle/>
        <a:p>
          <a:endParaRPr lang="ru-RU"/>
        </a:p>
      </dgm:t>
    </dgm:pt>
    <dgm:pt modelId="{8867EC59-84C8-4729-B69E-B2E43851FD98}" type="sibTrans" cxnId="{683B3532-04EF-4AE0-BDDA-3D242F6FBD38}">
      <dgm:prSet/>
      <dgm:spPr/>
      <dgm:t>
        <a:bodyPr/>
        <a:lstStyle/>
        <a:p>
          <a:endParaRPr lang="ru-RU"/>
        </a:p>
      </dgm:t>
    </dgm:pt>
    <dgm:pt modelId="{E2242C9E-72A9-4512-8F75-3D2684957356}">
      <dgm:prSet phldrT="[Текст]"/>
      <dgm:spPr>
        <a:solidFill>
          <a:srgbClr val="FFC000"/>
        </a:solidFill>
      </dgm:spPr>
      <dgm:t>
        <a:bodyPr/>
        <a:lstStyle/>
        <a:p>
          <a:r>
            <a:rPr lang="ru-RU" dirty="0"/>
            <a:t>Признание руководителем ошибок</a:t>
          </a:r>
        </a:p>
      </dgm:t>
    </dgm:pt>
    <dgm:pt modelId="{CE369127-2099-42E0-8DFA-C038AB23AAF7}" type="parTrans" cxnId="{39C7DDCB-545E-4B03-8EA4-9BB73C967547}">
      <dgm:prSet/>
      <dgm:spPr/>
      <dgm:t>
        <a:bodyPr/>
        <a:lstStyle/>
        <a:p>
          <a:endParaRPr lang="ru-RU"/>
        </a:p>
      </dgm:t>
    </dgm:pt>
    <dgm:pt modelId="{278F8E14-83E1-4D74-BDDB-EBA7D0F3003A}" type="sibTrans" cxnId="{39C7DDCB-545E-4B03-8EA4-9BB73C967547}">
      <dgm:prSet/>
      <dgm:spPr/>
      <dgm:t>
        <a:bodyPr/>
        <a:lstStyle/>
        <a:p>
          <a:endParaRPr lang="ru-RU"/>
        </a:p>
      </dgm:t>
    </dgm:pt>
    <dgm:pt modelId="{643D5C35-6B33-460F-B2D5-79ED649ABAB3}">
      <dgm:prSet phldrT="[Текст]"/>
      <dgm:spPr>
        <a:solidFill>
          <a:srgbClr val="00B0F0"/>
        </a:solidFill>
      </dgm:spPr>
      <dgm:t>
        <a:bodyPr/>
        <a:lstStyle/>
        <a:p>
          <a:r>
            <a:rPr lang="ru-RU" dirty="0"/>
            <a:t>Опора на факты</a:t>
          </a:r>
        </a:p>
      </dgm:t>
    </dgm:pt>
    <dgm:pt modelId="{4072C645-4239-49A8-941C-FB1DEDA2F908}" type="parTrans" cxnId="{792F875E-9EF8-480B-B5A9-BCFF00E8DA91}">
      <dgm:prSet/>
      <dgm:spPr/>
      <dgm:t>
        <a:bodyPr/>
        <a:lstStyle/>
        <a:p>
          <a:endParaRPr lang="ru-RU"/>
        </a:p>
      </dgm:t>
    </dgm:pt>
    <dgm:pt modelId="{288AD28B-B652-4BB2-903C-F96CF27F2A82}" type="sibTrans" cxnId="{792F875E-9EF8-480B-B5A9-BCFF00E8DA91}">
      <dgm:prSet/>
      <dgm:spPr/>
      <dgm:t>
        <a:bodyPr/>
        <a:lstStyle/>
        <a:p>
          <a:endParaRPr lang="ru-RU"/>
        </a:p>
      </dgm:t>
    </dgm:pt>
    <dgm:pt modelId="{6467479E-26D3-4EB5-8342-96357E66558B}">
      <dgm:prSet phldrT="[Текст]"/>
      <dgm:spPr>
        <a:solidFill>
          <a:srgbClr val="00B050"/>
        </a:solidFill>
      </dgm:spPr>
      <dgm:t>
        <a:bodyPr/>
        <a:lstStyle/>
        <a:p>
          <a:r>
            <a:rPr lang="ru-RU" dirty="0"/>
            <a:t>Апелляция к опыту работника</a:t>
          </a:r>
        </a:p>
      </dgm:t>
    </dgm:pt>
    <dgm:pt modelId="{4D182899-169D-4BFC-AAA3-3573D2E58CD5}" type="parTrans" cxnId="{82339B3D-D494-4ADE-BE89-D920659C43E1}">
      <dgm:prSet/>
      <dgm:spPr/>
      <dgm:t>
        <a:bodyPr/>
        <a:lstStyle/>
        <a:p>
          <a:endParaRPr lang="ru-RU"/>
        </a:p>
      </dgm:t>
    </dgm:pt>
    <dgm:pt modelId="{07C4C561-4C09-4DB7-BF60-35E3A4C903BE}" type="sibTrans" cxnId="{82339B3D-D494-4ADE-BE89-D920659C43E1}">
      <dgm:prSet/>
      <dgm:spPr/>
      <dgm:t>
        <a:bodyPr/>
        <a:lstStyle/>
        <a:p>
          <a:endParaRPr lang="ru-RU"/>
        </a:p>
      </dgm:t>
    </dgm:pt>
    <dgm:pt modelId="{EC64459D-3F04-4A23-9E58-403CD028F3F5}">
      <dgm:prSet phldrT="[Текст]"/>
      <dgm:spPr>
        <a:solidFill>
          <a:srgbClr val="7030A0"/>
        </a:solidFill>
      </dgm:spPr>
      <dgm:t>
        <a:bodyPr/>
        <a:lstStyle/>
        <a:p>
          <a:r>
            <a:rPr lang="ru-RU" dirty="0"/>
            <a:t>Подчеркивание способности к рациональному мышлению</a:t>
          </a:r>
        </a:p>
      </dgm:t>
    </dgm:pt>
    <dgm:pt modelId="{66BE75DB-7A06-40AA-8908-3A355B47A615}" type="parTrans" cxnId="{6827CD5F-2DB3-45B9-86A0-930A8CCCB845}">
      <dgm:prSet/>
      <dgm:spPr/>
      <dgm:t>
        <a:bodyPr/>
        <a:lstStyle/>
        <a:p>
          <a:endParaRPr lang="ru-RU"/>
        </a:p>
      </dgm:t>
    </dgm:pt>
    <dgm:pt modelId="{AB010E48-845B-4103-8DE9-7CBFDDABB178}" type="sibTrans" cxnId="{6827CD5F-2DB3-45B9-86A0-930A8CCCB845}">
      <dgm:prSet/>
      <dgm:spPr/>
      <dgm:t>
        <a:bodyPr/>
        <a:lstStyle/>
        <a:p>
          <a:endParaRPr lang="ru-RU"/>
        </a:p>
      </dgm:t>
    </dgm:pt>
    <dgm:pt modelId="{812EEF21-FDEA-4765-8F26-3C0D167B48D5}" type="pres">
      <dgm:prSet presAssocID="{02DDEEAB-DC1D-4E18-AC18-9295279EDCC9}" presName="diagram" presStyleCnt="0">
        <dgm:presLayoutVars>
          <dgm:dir/>
          <dgm:resizeHandles val="exact"/>
        </dgm:presLayoutVars>
      </dgm:prSet>
      <dgm:spPr/>
    </dgm:pt>
    <dgm:pt modelId="{AD694446-3B70-432A-9462-E79FCDB8ABF3}" type="pres">
      <dgm:prSet presAssocID="{E4BC0E07-12D0-4C3F-B857-D73F5EC8CB1C}" presName="node" presStyleLbl="node1" presStyleIdx="0" presStyleCnt="5">
        <dgm:presLayoutVars>
          <dgm:bulletEnabled val="1"/>
        </dgm:presLayoutVars>
      </dgm:prSet>
      <dgm:spPr/>
    </dgm:pt>
    <dgm:pt modelId="{A73D2C44-CE3D-453D-8A6E-04681DDBA32A}" type="pres">
      <dgm:prSet presAssocID="{8867EC59-84C8-4729-B69E-B2E43851FD98}" presName="sibTrans" presStyleCnt="0"/>
      <dgm:spPr/>
    </dgm:pt>
    <dgm:pt modelId="{5EE8E7E0-E209-47CB-BE83-E2E4CD2845B6}" type="pres">
      <dgm:prSet presAssocID="{E2242C9E-72A9-4512-8F75-3D2684957356}" presName="node" presStyleLbl="node1" presStyleIdx="1" presStyleCnt="5">
        <dgm:presLayoutVars>
          <dgm:bulletEnabled val="1"/>
        </dgm:presLayoutVars>
      </dgm:prSet>
      <dgm:spPr/>
    </dgm:pt>
    <dgm:pt modelId="{89E483EE-1EE9-42FA-BEFA-B45C0BC5A455}" type="pres">
      <dgm:prSet presAssocID="{278F8E14-83E1-4D74-BDDB-EBA7D0F3003A}" presName="sibTrans" presStyleCnt="0"/>
      <dgm:spPr/>
    </dgm:pt>
    <dgm:pt modelId="{D46BDD9D-710D-407B-A74D-9C5960178B03}" type="pres">
      <dgm:prSet presAssocID="{643D5C35-6B33-460F-B2D5-79ED649ABAB3}" presName="node" presStyleLbl="node1" presStyleIdx="2" presStyleCnt="5">
        <dgm:presLayoutVars>
          <dgm:bulletEnabled val="1"/>
        </dgm:presLayoutVars>
      </dgm:prSet>
      <dgm:spPr/>
    </dgm:pt>
    <dgm:pt modelId="{BD388604-BA64-45BC-AEAF-F28DFE7B4204}" type="pres">
      <dgm:prSet presAssocID="{288AD28B-B652-4BB2-903C-F96CF27F2A82}" presName="sibTrans" presStyleCnt="0"/>
      <dgm:spPr/>
    </dgm:pt>
    <dgm:pt modelId="{9A226DC8-CD60-4CE1-98E9-1A429D6B8ECF}" type="pres">
      <dgm:prSet presAssocID="{6467479E-26D3-4EB5-8342-96357E66558B}" presName="node" presStyleLbl="node1" presStyleIdx="3" presStyleCnt="5">
        <dgm:presLayoutVars>
          <dgm:bulletEnabled val="1"/>
        </dgm:presLayoutVars>
      </dgm:prSet>
      <dgm:spPr/>
    </dgm:pt>
    <dgm:pt modelId="{457BFC00-1B7E-4CBE-87ED-A003B7706C46}" type="pres">
      <dgm:prSet presAssocID="{07C4C561-4C09-4DB7-BF60-35E3A4C903BE}" presName="sibTrans" presStyleCnt="0"/>
      <dgm:spPr/>
    </dgm:pt>
    <dgm:pt modelId="{893A2434-4B8A-40D4-BD71-A6ADFF79BE19}" type="pres">
      <dgm:prSet presAssocID="{EC64459D-3F04-4A23-9E58-403CD028F3F5}" presName="node" presStyleLbl="node1" presStyleIdx="4" presStyleCnt="5">
        <dgm:presLayoutVars>
          <dgm:bulletEnabled val="1"/>
        </dgm:presLayoutVars>
      </dgm:prSet>
      <dgm:spPr/>
    </dgm:pt>
  </dgm:ptLst>
  <dgm:cxnLst>
    <dgm:cxn modelId="{B442610A-C921-44A9-B50F-6B48FB431D93}" type="presOf" srcId="{643D5C35-6B33-460F-B2D5-79ED649ABAB3}" destId="{D46BDD9D-710D-407B-A74D-9C5960178B03}" srcOrd="0" destOrd="0" presId="urn:microsoft.com/office/officeart/2005/8/layout/default#5"/>
    <dgm:cxn modelId="{683B3532-04EF-4AE0-BDDA-3D242F6FBD38}" srcId="{02DDEEAB-DC1D-4E18-AC18-9295279EDCC9}" destId="{E4BC0E07-12D0-4C3F-B857-D73F5EC8CB1C}" srcOrd="0" destOrd="0" parTransId="{300A09F6-3EB5-4EDC-AFC8-7224E6838BC2}" sibTransId="{8867EC59-84C8-4729-B69E-B2E43851FD98}"/>
    <dgm:cxn modelId="{93A3713C-2DD5-453C-A74D-CDF5D932D25F}" type="presOf" srcId="{6467479E-26D3-4EB5-8342-96357E66558B}" destId="{9A226DC8-CD60-4CE1-98E9-1A429D6B8ECF}" srcOrd="0" destOrd="0" presId="urn:microsoft.com/office/officeart/2005/8/layout/default#5"/>
    <dgm:cxn modelId="{82339B3D-D494-4ADE-BE89-D920659C43E1}" srcId="{02DDEEAB-DC1D-4E18-AC18-9295279EDCC9}" destId="{6467479E-26D3-4EB5-8342-96357E66558B}" srcOrd="3" destOrd="0" parTransId="{4D182899-169D-4BFC-AAA3-3573D2E58CD5}" sibTransId="{07C4C561-4C09-4DB7-BF60-35E3A4C903BE}"/>
    <dgm:cxn modelId="{792F875E-9EF8-480B-B5A9-BCFF00E8DA91}" srcId="{02DDEEAB-DC1D-4E18-AC18-9295279EDCC9}" destId="{643D5C35-6B33-460F-B2D5-79ED649ABAB3}" srcOrd="2" destOrd="0" parTransId="{4072C645-4239-49A8-941C-FB1DEDA2F908}" sibTransId="{288AD28B-B652-4BB2-903C-F96CF27F2A82}"/>
    <dgm:cxn modelId="{6827CD5F-2DB3-45B9-86A0-930A8CCCB845}" srcId="{02DDEEAB-DC1D-4E18-AC18-9295279EDCC9}" destId="{EC64459D-3F04-4A23-9E58-403CD028F3F5}" srcOrd="4" destOrd="0" parTransId="{66BE75DB-7A06-40AA-8908-3A355B47A615}" sibTransId="{AB010E48-845B-4103-8DE9-7CBFDDABB178}"/>
    <dgm:cxn modelId="{5AA57061-C40F-4B02-9B93-6CF517BA5C31}" type="presOf" srcId="{02DDEEAB-DC1D-4E18-AC18-9295279EDCC9}" destId="{812EEF21-FDEA-4765-8F26-3C0D167B48D5}" srcOrd="0" destOrd="0" presId="urn:microsoft.com/office/officeart/2005/8/layout/default#5"/>
    <dgm:cxn modelId="{433A1DB1-FFC2-40C5-8BE6-4678C3786B5E}" type="presOf" srcId="{EC64459D-3F04-4A23-9E58-403CD028F3F5}" destId="{893A2434-4B8A-40D4-BD71-A6ADFF79BE19}" srcOrd="0" destOrd="0" presId="urn:microsoft.com/office/officeart/2005/8/layout/default#5"/>
    <dgm:cxn modelId="{39C7DDCB-545E-4B03-8EA4-9BB73C967547}" srcId="{02DDEEAB-DC1D-4E18-AC18-9295279EDCC9}" destId="{E2242C9E-72A9-4512-8F75-3D2684957356}" srcOrd="1" destOrd="0" parTransId="{CE369127-2099-42E0-8DFA-C038AB23AAF7}" sibTransId="{278F8E14-83E1-4D74-BDDB-EBA7D0F3003A}"/>
    <dgm:cxn modelId="{72A2B7D1-FA04-458F-A4B3-C0100D2C559D}" type="presOf" srcId="{E2242C9E-72A9-4512-8F75-3D2684957356}" destId="{5EE8E7E0-E209-47CB-BE83-E2E4CD2845B6}" srcOrd="0" destOrd="0" presId="urn:microsoft.com/office/officeart/2005/8/layout/default#5"/>
    <dgm:cxn modelId="{6F26BFF4-4854-446D-B160-058D59DAC02B}" type="presOf" srcId="{E4BC0E07-12D0-4C3F-B857-D73F5EC8CB1C}" destId="{AD694446-3B70-432A-9462-E79FCDB8ABF3}" srcOrd="0" destOrd="0" presId="urn:microsoft.com/office/officeart/2005/8/layout/default#5"/>
    <dgm:cxn modelId="{7CFEF2CF-58FE-46AC-BE33-A95D2DF4041B}" type="presParOf" srcId="{812EEF21-FDEA-4765-8F26-3C0D167B48D5}" destId="{AD694446-3B70-432A-9462-E79FCDB8ABF3}" srcOrd="0" destOrd="0" presId="urn:microsoft.com/office/officeart/2005/8/layout/default#5"/>
    <dgm:cxn modelId="{685FC7EC-213E-4C2D-BB44-86CB6A4B513A}" type="presParOf" srcId="{812EEF21-FDEA-4765-8F26-3C0D167B48D5}" destId="{A73D2C44-CE3D-453D-8A6E-04681DDBA32A}" srcOrd="1" destOrd="0" presId="urn:microsoft.com/office/officeart/2005/8/layout/default#5"/>
    <dgm:cxn modelId="{7621DE2F-8FB2-4A8F-9CFE-C098FFB93AC9}" type="presParOf" srcId="{812EEF21-FDEA-4765-8F26-3C0D167B48D5}" destId="{5EE8E7E0-E209-47CB-BE83-E2E4CD2845B6}" srcOrd="2" destOrd="0" presId="urn:microsoft.com/office/officeart/2005/8/layout/default#5"/>
    <dgm:cxn modelId="{200B5561-299F-4FBE-B194-4A159BB13EA9}" type="presParOf" srcId="{812EEF21-FDEA-4765-8F26-3C0D167B48D5}" destId="{89E483EE-1EE9-42FA-BEFA-B45C0BC5A455}" srcOrd="3" destOrd="0" presId="urn:microsoft.com/office/officeart/2005/8/layout/default#5"/>
    <dgm:cxn modelId="{3A41D610-FA0C-4444-8447-D91B7975B68F}" type="presParOf" srcId="{812EEF21-FDEA-4765-8F26-3C0D167B48D5}" destId="{D46BDD9D-710D-407B-A74D-9C5960178B03}" srcOrd="4" destOrd="0" presId="urn:microsoft.com/office/officeart/2005/8/layout/default#5"/>
    <dgm:cxn modelId="{A4FDCC0B-0A8B-4D38-84D7-71976C2EF54C}" type="presParOf" srcId="{812EEF21-FDEA-4765-8F26-3C0D167B48D5}" destId="{BD388604-BA64-45BC-AEAF-F28DFE7B4204}" srcOrd="5" destOrd="0" presId="urn:microsoft.com/office/officeart/2005/8/layout/default#5"/>
    <dgm:cxn modelId="{60270EF9-27AA-430F-853C-03061DBE7C25}" type="presParOf" srcId="{812EEF21-FDEA-4765-8F26-3C0D167B48D5}" destId="{9A226DC8-CD60-4CE1-98E9-1A429D6B8ECF}" srcOrd="6" destOrd="0" presId="urn:microsoft.com/office/officeart/2005/8/layout/default#5"/>
    <dgm:cxn modelId="{3D3FA42A-276B-415A-8D25-A40A8AA88AF0}" type="presParOf" srcId="{812EEF21-FDEA-4765-8F26-3C0D167B48D5}" destId="{457BFC00-1B7E-4CBE-87ED-A003B7706C46}" srcOrd="7" destOrd="0" presId="urn:microsoft.com/office/officeart/2005/8/layout/default#5"/>
    <dgm:cxn modelId="{21596DD9-4952-4D1D-A72A-DE621DB0CB9A}" type="presParOf" srcId="{812EEF21-FDEA-4765-8F26-3C0D167B48D5}" destId="{893A2434-4B8A-40D4-BD71-A6ADFF79BE19}" srcOrd="8" destOrd="0" presId="urn:microsoft.com/office/officeart/2005/8/layout/defaul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96B6A47-827F-4C9B-ADD5-91239A4D105E}" type="doc">
      <dgm:prSet loTypeId="urn:microsoft.com/office/officeart/2005/8/layout/default#6" loCatId="list" qsTypeId="urn:microsoft.com/office/officeart/2005/8/quickstyle/3d1" qsCatId="3D" csTypeId="urn:microsoft.com/office/officeart/2005/8/colors/accent2_2" csCatId="accent2" phldr="1"/>
      <dgm:spPr/>
      <dgm:t>
        <a:bodyPr/>
        <a:lstStyle/>
        <a:p>
          <a:endParaRPr lang="ru-RU"/>
        </a:p>
      </dgm:t>
    </dgm:pt>
    <dgm:pt modelId="{7EB3AB01-A602-4D4A-A9B2-DB57B2DCE3CD}">
      <dgm:prSet phldrT="[Текст]"/>
      <dgm:spPr>
        <a:solidFill>
          <a:srgbClr val="FF0000"/>
        </a:solidFill>
      </dgm:spPr>
      <dgm:t>
        <a:bodyPr/>
        <a:lstStyle/>
        <a:p>
          <a:r>
            <a:rPr lang="ru-RU" dirty="0"/>
            <a:t>Обещание льгот</a:t>
          </a:r>
        </a:p>
      </dgm:t>
    </dgm:pt>
    <dgm:pt modelId="{0BF281EC-B32E-42FB-8A50-FCF781A9E7AD}" type="parTrans" cxnId="{9109FDEE-0B88-4F3E-AF65-9D50D96263B2}">
      <dgm:prSet/>
      <dgm:spPr/>
      <dgm:t>
        <a:bodyPr/>
        <a:lstStyle/>
        <a:p>
          <a:endParaRPr lang="ru-RU"/>
        </a:p>
      </dgm:t>
    </dgm:pt>
    <dgm:pt modelId="{FDA49E97-FBFA-4BC8-B474-773DF1E5E9C7}" type="sibTrans" cxnId="{9109FDEE-0B88-4F3E-AF65-9D50D96263B2}">
      <dgm:prSet/>
      <dgm:spPr/>
      <dgm:t>
        <a:bodyPr/>
        <a:lstStyle/>
        <a:p>
          <a:endParaRPr lang="ru-RU"/>
        </a:p>
      </dgm:t>
    </dgm:pt>
    <dgm:pt modelId="{B0603230-D531-498E-BF21-7FED5B1E7CDC}">
      <dgm:prSet phldrT="[Текст]"/>
      <dgm:spPr/>
      <dgm:t>
        <a:bodyPr/>
        <a:lstStyle/>
        <a:p>
          <a:r>
            <a:rPr lang="ru-RU" dirty="0"/>
            <a:t>Просящий тон</a:t>
          </a:r>
        </a:p>
      </dgm:t>
    </dgm:pt>
    <dgm:pt modelId="{34830626-CF24-43CD-8A51-662F801A9F1D}" type="parTrans" cxnId="{EA3079F2-1229-46B7-AC18-AC9B51875D81}">
      <dgm:prSet/>
      <dgm:spPr/>
      <dgm:t>
        <a:bodyPr/>
        <a:lstStyle/>
        <a:p>
          <a:endParaRPr lang="ru-RU"/>
        </a:p>
      </dgm:t>
    </dgm:pt>
    <dgm:pt modelId="{BD3CBB22-1FF3-4775-AD8C-A42083A5130B}" type="sibTrans" cxnId="{EA3079F2-1229-46B7-AC18-AC9B51875D81}">
      <dgm:prSet/>
      <dgm:spPr/>
      <dgm:t>
        <a:bodyPr/>
        <a:lstStyle/>
        <a:p>
          <a:endParaRPr lang="ru-RU"/>
        </a:p>
      </dgm:t>
    </dgm:pt>
    <dgm:pt modelId="{CE29F486-BA0F-457F-858A-9ED5D303595B}">
      <dgm:prSet phldrT="[Текст]"/>
      <dgm:spPr>
        <a:solidFill>
          <a:schemeClr val="accent3">
            <a:lumMod val="50000"/>
          </a:schemeClr>
        </a:solidFill>
      </dgm:spPr>
      <dgm:t>
        <a:bodyPr/>
        <a:lstStyle/>
        <a:p>
          <a:r>
            <a:rPr lang="ru-RU" dirty="0"/>
            <a:t>Признание ошибок руководителем</a:t>
          </a:r>
        </a:p>
      </dgm:t>
    </dgm:pt>
    <dgm:pt modelId="{B719698B-6866-4A87-8B05-CA5F9500777C}" type="parTrans" cxnId="{2EDB8D3A-D8DC-4713-ACC1-67E95B60E773}">
      <dgm:prSet/>
      <dgm:spPr/>
      <dgm:t>
        <a:bodyPr/>
        <a:lstStyle/>
        <a:p>
          <a:endParaRPr lang="ru-RU"/>
        </a:p>
      </dgm:t>
    </dgm:pt>
    <dgm:pt modelId="{A596EE58-668E-47C6-B690-80DF3026CD04}" type="sibTrans" cxnId="{2EDB8D3A-D8DC-4713-ACC1-67E95B60E773}">
      <dgm:prSet/>
      <dgm:spPr/>
      <dgm:t>
        <a:bodyPr/>
        <a:lstStyle/>
        <a:p>
          <a:endParaRPr lang="ru-RU"/>
        </a:p>
      </dgm:t>
    </dgm:pt>
    <dgm:pt modelId="{8B9C7E84-83A0-4BD1-8484-20C2EA992C5C}">
      <dgm:prSet phldrT="[Текст]"/>
      <dgm:spPr>
        <a:solidFill>
          <a:srgbClr val="FFC000"/>
        </a:solidFill>
      </dgm:spPr>
      <dgm:t>
        <a:bodyPr/>
        <a:lstStyle/>
        <a:p>
          <a:r>
            <a:rPr lang="ru-RU" dirty="0"/>
            <a:t>Преодоление психологического барьера в общении</a:t>
          </a:r>
        </a:p>
      </dgm:t>
    </dgm:pt>
    <dgm:pt modelId="{C5580EED-7521-4433-A537-CBAFC289BF7D}" type="parTrans" cxnId="{A2E1A46D-1489-42CA-9D9C-CB101DFAEC9A}">
      <dgm:prSet/>
      <dgm:spPr/>
      <dgm:t>
        <a:bodyPr/>
        <a:lstStyle/>
        <a:p>
          <a:endParaRPr lang="ru-RU"/>
        </a:p>
      </dgm:t>
    </dgm:pt>
    <dgm:pt modelId="{22AA9CED-5A2A-4C46-A42E-D1676094BAE5}" type="sibTrans" cxnId="{A2E1A46D-1489-42CA-9D9C-CB101DFAEC9A}">
      <dgm:prSet/>
      <dgm:spPr/>
      <dgm:t>
        <a:bodyPr/>
        <a:lstStyle/>
        <a:p>
          <a:endParaRPr lang="ru-RU"/>
        </a:p>
      </dgm:t>
    </dgm:pt>
    <dgm:pt modelId="{DD63C0D9-7104-4372-BE8F-B0797181380B}" type="pres">
      <dgm:prSet presAssocID="{596B6A47-827F-4C9B-ADD5-91239A4D105E}" presName="diagram" presStyleCnt="0">
        <dgm:presLayoutVars>
          <dgm:dir/>
          <dgm:resizeHandles val="exact"/>
        </dgm:presLayoutVars>
      </dgm:prSet>
      <dgm:spPr/>
    </dgm:pt>
    <dgm:pt modelId="{55DCA983-A591-47B7-A1EB-C833DACE73EA}" type="pres">
      <dgm:prSet presAssocID="{7EB3AB01-A602-4D4A-A9B2-DB57B2DCE3CD}" presName="node" presStyleLbl="node1" presStyleIdx="0" presStyleCnt="4">
        <dgm:presLayoutVars>
          <dgm:bulletEnabled val="1"/>
        </dgm:presLayoutVars>
      </dgm:prSet>
      <dgm:spPr/>
    </dgm:pt>
    <dgm:pt modelId="{B9E9D4FA-4AC6-4D46-8DB1-10CD96472325}" type="pres">
      <dgm:prSet presAssocID="{FDA49E97-FBFA-4BC8-B474-773DF1E5E9C7}" presName="sibTrans" presStyleCnt="0"/>
      <dgm:spPr/>
    </dgm:pt>
    <dgm:pt modelId="{4B48FB85-0C11-458D-A17E-61459E44F413}" type="pres">
      <dgm:prSet presAssocID="{B0603230-D531-498E-BF21-7FED5B1E7CDC}" presName="node" presStyleLbl="node1" presStyleIdx="1" presStyleCnt="4">
        <dgm:presLayoutVars>
          <dgm:bulletEnabled val="1"/>
        </dgm:presLayoutVars>
      </dgm:prSet>
      <dgm:spPr/>
    </dgm:pt>
    <dgm:pt modelId="{B0B8F471-8976-43A7-ABEE-AAC326BC723D}" type="pres">
      <dgm:prSet presAssocID="{BD3CBB22-1FF3-4775-AD8C-A42083A5130B}" presName="sibTrans" presStyleCnt="0"/>
      <dgm:spPr/>
    </dgm:pt>
    <dgm:pt modelId="{1AB351E2-AAB4-4659-9F97-2C936B5E3DAF}" type="pres">
      <dgm:prSet presAssocID="{CE29F486-BA0F-457F-858A-9ED5D303595B}" presName="node" presStyleLbl="node1" presStyleIdx="2" presStyleCnt="4">
        <dgm:presLayoutVars>
          <dgm:bulletEnabled val="1"/>
        </dgm:presLayoutVars>
      </dgm:prSet>
      <dgm:spPr/>
    </dgm:pt>
    <dgm:pt modelId="{0C0E8904-C4C4-4C43-BF93-46B480800625}" type="pres">
      <dgm:prSet presAssocID="{A596EE58-668E-47C6-B690-80DF3026CD04}" presName="sibTrans" presStyleCnt="0"/>
      <dgm:spPr/>
    </dgm:pt>
    <dgm:pt modelId="{B8D69483-96AD-4226-9B46-C5C33C730770}" type="pres">
      <dgm:prSet presAssocID="{8B9C7E84-83A0-4BD1-8484-20C2EA992C5C}" presName="node" presStyleLbl="node1" presStyleIdx="3" presStyleCnt="4">
        <dgm:presLayoutVars>
          <dgm:bulletEnabled val="1"/>
        </dgm:presLayoutVars>
      </dgm:prSet>
      <dgm:spPr/>
    </dgm:pt>
  </dgm:ptLst>
  <dgm:cxnLst>
    <dgm:cxn modelId="{8B1C9305-7AD8-4207-A73E-244B3948E4B3}" type="presOf" srcId="{8B9C7E84-83A0-4BD1-8484-20C2EA992C5C}" destId="{B8D69483-96AD-4226-9B46-C5C33C730770}" srcOrd="0" destOrd="0" presId="urn:microsoft.com/office/officeart/2005/8/layout/default#6"/>
    <dgm:cxn modelId="{2EDB8D3A-D8DC-4713-ACC1-67E95B60E773}" srcId="{596B6A47-827F-4C9B-ADD5-91239A4D105E}" destId="{CE29F486-BA0F-457F-858A-9ED5D303595B}" srcOrd="2" destOrd="0" parTransId="{B719698B-6866-4A87-8B05-CA5F9500777C}" sibTransId="{A596EE58-668E-47C6-B690-80DF3026CD04}"/>
    <dgm:cxn modelId="{717A7668-EC71-4798-929F-7602AED1051F}" type="presOf" srcId="{7EB3AB01-A602-4D4A-A9B2-DB57B2DCE3CD}" destId="{55DCA983-A591-47B7-A1EB-C833DACE73EA}" srcOrd="0" destOrd="0" presId="urn:microsoft.com/office/officeart/2005/8/layout/default#6"/>
    <dgm:cxn modelId="{A2E1A46D-1489-42CA-9D9C-CB101DFAEC9A}" srcId="{596B6A47-827F-4C9B-ADD5-91239A4D105E}" destId="{8B9C7E84-83A0-4BD1-8484-20C2EA992C5C}" srcOrd="3" destOrd="0" parTransId="{C5580EED-7521-4433-A537-CBAFC289BF7D}" sibTransId="{22AA9CED-5A2A-4C46-A42E-D1676094BAE5}"/>
    <dgm:cxn modelId="{3642AF8C-A134-41BC-A8A1-A47C967B2933}" type="presOf" srcId="{CE29F486-BA0F-457F-858A-9ED5D303595B}" destId="{1AB351E2-AAB4-4659-9F97-2C936B5E3DAF}" srcOrd="0" destOrd="0" presId="urn:microsoft.com/office/officeart/2005/8/layout/default#6"/>
    <dgm:cxn modelId="{F0B1DD95-8EF6-4B1A-90B8-FABB2F5D6DD6}" type="presOf" srcId="{596B6A47-827F-4C9B-ADD5-91239A4D105E}" destId="{DD63C0D9-7104-4372-BE8F-B0797181380B}" srcOrd="0" destOrd="0" presId="urn:microsoft.com/office/officeart/2005/8/layout/default#6"/>
    <dgm:cxn modelId="{1DA8B1C8-099F-4A9F-AE2D-AA537224FD9A}" type="presOf" srcId="{B0603230-D531-498E-BF21-7FED5B1E7CDC}" destId="{4B48FB85-0C11-458D-A17E-61459E44F413}" srcOrd="0" destOrd="0" presId="urn:microsoft.com/office/officeart/2005/8/layout/default#6"/>
    <dgm:cxn modelId="{9109FDEE-0B88-4F3E-AF65-9D50D96263B2}" srcId="{596B6A47-827F-4C9B-ADD5-91239A4D105E}" destId="{7EB3AB01-A602-4D4A-A9B2-DB57B2DCE3CD}" srcOrd="0" destOrd="0" parTransId="{0BF281EC-B32E-42FB-8A50-FCF781A9E7AD}" sibTransId="{FDA49E97-FBFA-4BC8-B474-773DF1E5E9C7}"/>
    <dgm:cxn modelId="{EA3079F2-1229-46B7-AC18-AC9B51875D81}" srcId="{596B6A47-827F-4C9B-ADD5-91239A4D105E}" destId="{B0603230-D531-498E-BF21-7FED5B1E7CDC}" srcOrd="1" destOrd="0" parTransId="{34830626-CF24-43CD-8A51-662F801A9F1D}" sibTransId="{BD3CBB22-1FF3-4775-AD8C-A42083A5130B}"/>
    <dgm:cxn modelId="{7E95BEAB-D0EE-43F0-9EBD-761DD3954F2B}" type="presParOf" srcId="{DD63C0D9-7104-4372-BE8F-B0797181380B}" destId="{55DCA983-A591-47B7-A1EB-C833DACE73EA}" srcOrd="0" destOrd="0" presId="urn:microsoft.com/office/officeart/2005/8/layout/default#6"/>
    <dgm:cxn modelId="{99272E87-3282-4412-B170-19F7BC996FF2}" type="presParOf" srcId="{DD63C0D9-7104-4372-BE8F-B0797181380B}" destId="{B9E9D4FA-4AC6-4D46-8DB1-10CD96472325}" srcOrd="1" destOrd="0" presId="urn:microsoft.com/office/officeart/2005/8/layout/default#6"/>
    <dgm:cxn modelId="{33DF70E7-BBD2-4E4D-8FEF-D9C5EA20AD65}" type="presParOf" srcId="{DD63C0D9-7104-4372-BE8F-B0797181380B}" destId="{4B48FB85-0C11-458D-A17E-61459E44F413}" srcOrd="2" destOrd="0" presId="urn:microsoft.com/office/officeart/2005/8/layout/default#6"/>
    <dgm:cxn modelId="{97F594E6-93E8-4893-83F0-3BDB4ED86109}" type="presParOf" srcId="{DD63C0D9-7104-4372-BE8F-B0797181380B}" destId="{B0B8F471-8976-43A7-ABEE-AAC326BC723D}" srcOrd="3" destOrd="0" presId="urn:microsoft.com/office/officeart/2005/8/layout/default#6"/>
    <dgm:cxn modelId="{46A87E8D-59AF-4B27-AB99-BFD6AAC0A9F8}" type="presParOf" srcId="{DD63C0D9-7104-4372-BE8F-B0797181380B}" destId="{1AB351E2-AAB4-4659-9F97-2C936B5E3DAF}" srcOrd="4" destOrd="0" presId="urn:microsoft.com/office/officeart/2005/8/layout/default#6"/>
    <dgm:cxn modelId="{8AEA9749-74B6-4946-8E83-FD03060171DA}" type="presParOf" srcId="{DD63C0D9-7104-4372-BE8F-B0797181380B}" destId="{0C0E8904-C4C4-4C43-BF93-46B480800625}" srcOrd="5" destOrd="0" presId="urn:microsoft.com/office/officeart/2005/8/layout/default#6"/>
    <dgm:cxn modelId="{FEDE667F-287F-4A93-9120-561521562A6B}" type="presParOf" srcId="{DD63C0D9-7104-4372-BE8F-B0797181380B}" destId="{B8D69483-96AD-4226-9B46-C5C33C730770}" srcOrd="6" destOrd="0" presId="urn:microsoft.com/office/officeart/2005/8/layout/defaul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B9B3742-6F0C-4BA7-90B3-7861668962DD}" type="doc">
      <dgm:prSet loTypeId="urn:microsoft.com/office/officeart/2005/8/layout/default#7" loCatId="list" qsTypeId="urn:microsoft.com/office/officeart/2005/8/quickstyle/3d1" qsCatId="3D" csTypeId="urn:microsoft.com/office/officeart/2005/8/colors/accent5_2" csCatId="accent5" phldr="1"/>
      <dgm:spPr/>
      <dgm:t>
        <a:bodyPr/>
        <a:lstStyle/>
        <a:p>
          <a:endParaRPr lang="ru-RU"/>
        </a:p>
      </dgm:t>
    </dgm:pt>
    <dgm:pt modelId="{F4B8C370-08C6-48EA-BEE6-FEE22B4F4178}">
      <dgm:prSet phldrT="[Текст]"/>
      <dgm:spPr/>
      <dgm:t>
        <a:bodyPr/>
        <a:lstStyle/>
        <a:p>
          <a:r>
            <a:rPr lang="ru-RU" dirty="0"/>
            <a:t>Ситуация выбора</a:t>
          </a:r>
        </a:p>
      </dgm:t>
    </dgm:pt>
    <dgm:pt modelId="{DB1C29D5-E790-440A-8C28-BB36CB74298A}" type="parTrans" cxnId="{C69F641B-3B07-4128-880D-9125E91082B8}">
      <dgm:prSet/>
      <dgm:spPr/>
      <dgm:t>
        <a:bodyPr/>
        <a:lstStyle/>
        <a:p>
          <a:endParaRPr lang="ru-RU"/>
        </a:p>
      </dgm:t>
    </dgm:pt>
    <dgm:pt modelId="{29425146-E550-435C-9449-8F01C7B9ABD6}" type="sibTrans" cxnId="{C69F641B-3B07-4128-880D-9125E91082B8}">
      <dgm:prSet/>
      <dgm:spPr/>
      <dgm:t>
        <a:bodyPr/>
        <a:lstStyle/>
        <a:p>
          <a:endParaRPr lang="ru-RU"/>
        </a:p>
      </dgm:t>
    </dgm:pt>
    <dgm:pt modelId="{069FFEAD-B981-4788-938F-E3E47E76D124}">
      <dgm:prSet phldrT="[Текст]"/>
      <dgm:spPr>
        <a:solidFill>
          <a:srgbClr val="FF0000"/>
        </a:solidFill>
      </dgm:spPr>
      <dgm:t>
        <a:bodyPr/>
        <a:lstStyle/>
        <a:p>
          <a:r>
            <a:rPr lang="ru-RU" dirty="0"/>
            <a:t>Открытое предупреждение</a:t>
          </a:r>
        </a:p>
      </dgm:t>
    </dgm:pt>
    <dgm:pt modelId="{5BB90809-A516-4E5C-ACD9-3448AA30FBEE}" type="parTrans" cxnId="{EC97D1D8-7679-49FF-BBA1-96BA96DDCDC8}">
      <dgm:prSet/>
      <dgm:spPr/>
      <dgm:t>
        <a:bodyPr/>
        <a:lstStyle/>
        <a:p>
          <a:endParaRPr lang="ru-RU"/>
        </a:p>
      </dgm:t>
    </dgm:pt>
    <dgm:pt modelId="{F06C759B-19A6-4FFA-94EA-1D9807A24848}" type="sibTrans" cxnId="{EC97D1D8-7679-49FF-BBA1-96BA96DDCDC8}">
      <dgm:prSet/>
      <dgm:spPr/>
      <dgm:t>
        <a:bodyPr/>
        <a:lstStyle/>
        <a:p>
          <a:endParaRPr lang="ru-RU"/>
        </a:p>
      </dgm:t>
    </dgm:pt>
    <dgm:pt modelId="{D870F2D2-83A4-4221-9E73-DCDBAED247A8}">
      <dgm:prSet phldrT="[Текст]"/>
      <dgm:spPr>
        <a:solidFill>
          <a:schemeClr val="accent4">
            <a:lumMod val="75000"/>
          </a:schemeClr>
        </a:solidFill>
      </dgm:spPr>
      <dgm:t>
        <a:bodyPr/>
        <a:lstStyle/>
        <a:p>
          <a:r>
            <a:rPr lang="ru-RU" dirty="0"/>
            <a:t>Намек на нежелательные последствия</a:t>
          </a:r>
        </a:p>
      </dgm:t>
    </dgm:pt>
    <dgm:pt modelId="{C8B9A443-F9AD-4A30-8798-E8B2C9151C4A}" type="parTrans" cxnId="{0764A987-BE2C-40BC-BBC2-B67CD3C7C63E}">
      <dgm:prSet/>
      <dgm:spPr/>
      <dgm:t>
        <a:bodyPr/>
        <a:lstStyle/>
        <a:p>
          <a:endParaRPr lang="ru-RU"/>
        </a:p>
      </dgm:t>
    </dgm:pt>
    <dgm:pt modelId="{D56D0790-8BDF-49D7-9341-C47BD02AE5AE}" type="sibTrans" cxnId="{0764A987-BE2C-40BC-BBC2-B67CD3C7C63E}">
      <dgm:prSet/>
      <dgm:spPr/>
      <dgm:t>
        <a:bodyPr/>
        <a:lstStyle/>
        <a:p>
          <a:endParaRPr lang="ru-RU"/>
        </a:p>
      </dgm:t>
    </dgm:pt>
    <dgm:pt modelId="{98A45899-8399-4C15-BFFC-7F5115E645F3}">
      <dgm:prSet phldrT="[Текст]"/>
      <dgm:spPr>
        <a:solidFill>
          <a:srgbClr val="00B050"/>
        </a:solidFill>
      </dgm:spPr>
      <dgm:t>
        <a:bodyPr/>
        <a:lstStyle/>
        <a:p>
          <a:r>
            <a:rPr lang="ru-RU" dirty="0"/>
            <a:t>Требовательность руководителя</a:t>
          </a:r>
        </a:p>
      </dgm:t>
    </dgm:pt>
    <dgm:pt modelId="{B0AA2589-05EF-4DF1-812B-61D1253C11A0}" type="parTrans" cxnId="{F91C4869-49EC-429C-9748-1C306D47A85E}">
      <dgm:prSet/>
      <dgm:spPr/>
      <dgm:t>
        <a:bodyPr/>
        <a:lstStyle/>
        <a:p>
          <a:endParaRPr lang="ru-RU"/>
        </a:p>
      </dgm:t>
    </dgm:pt>
    <dgm:pt modelId="{D75AF3A1-7F05-4E3C-870C-8D7BC566F5C0}" type="sibTrans" cxnId="{F91C4869-49EC-429C-9748-1C306D47A85E}">
      <dgm:prSet/>
      <dgm:spPr/>
      <dgm:t>
        <a:bodyPr/>
        <a:lstStyle/>
        <a:p>
          <a:endParaRPr lang="ru-RU"/>
        </a:p>
      </dgm:t>
    </dgm:pt>
    <dgm:pt modelId="{954F35D2-E2CE-4FCA-8189-E405E2C9FAA5}">
      <dgm:prSet phldrT="[Текст]"/>
      <dgm:spPr>
        <a:solidFill>
          <a:srgbClr val="0070C0"/>
        </a:solidFill>
      </dgm:spPr>
      <dgm:t>
        <a:bodyPr/>
        <a:lstStyle/>
        <a:p>
          <a:r>
            <a:rPr lang="ru-RU" dirty="0"/>
            <a:t>Напряженность в отношениях</a:t>
          </a:r>
        </a:p>
      </dgm:t>
    </dgm:pt>
    <dgm:pt modelId="{E2F0DB1D-DD14-405F-A4DB-B2509DEE7338}" type="parTrans" cxnId="{1EBBDE94-17E8-49F3-BCA3-C33A17FBCB25}">
      <dgm:prSet/>
      <dgm:spPr/>
      <dgm:t>
        <a:bodyPr/>
        <a:lstStyle/>
        <a:p>
          <a:endParaRPr lang="ru-RU"/>
        </a:p>
      </dgm:t>
    </dgm:pt>
    <dgm:pt modelId="{2C1BACF6-D3CB-43CC-8E59-295AB57473AD}" type="sibTrans" cxnId="{1EBBDE94-17E8-49F3-BCA3-C33A17FBCB25}">
      <dgm:prSet/>
      <dgm:spPr/>
      <dgm:t>
        <a:bodyPr/>
        <a:lstStyle/>
        <a:p>
          <a:endParaRPr lang="ru-RU"/>
        </a:p>
      </dgm:t>
    </dgm:pt>
    <dgm:pt modelId="{BF427088-F260-4AA1-8CBF-7DB097726BF8}" type="pres">
      <dgm:prSet presAssocID="{BB9B3742-6F0C-4BA7-90B3-7861668962DD}" presName="diagram" presStyleCnt="0">
        <dgm:presLayoutVars>
          <dgm:dir/>
          <dgm:resizeHandles val="exact"/>
        </dgm:presLayoutVars>
      </dgm:prSet>
      <dgm:spPr/>
    </dgm:pt>
    <dgm:pt modelId="{038BEF67-E722-4229-932D-1828E21809E0}" type="pres">
      <dgm:prSet presAssocID="{F4B8C370-08C6-48EA-BEE6-FEE22B4F4178}" presName="node" presStyleLbl="node1" presStyleIdx="0" presStyleCnt="5">
        <dgm:presLayoutVars>
          <dgm:bulletEnabled val="1"/>
        </dgm:presLayoutVars>
      </dgm:prSet>
      <dgm:spPr/>
    </dgm:pt>
    <dgm:pt modelId="{A51F3DB3-D70E-42E3-B010-0E78DEE9D61E}" type="pres">
      <dgm:prSet presAssocID="{29425146-E550-435C-9449-8F01C7B9ABD6}" presName="sibTrans" presStyleCnt="0"/>
      <dgm:spPr/>
    </dgm:pt>
    <dgm:pt modelId="{C80369E6-2EE2-4F18-B859-E972690D079F}" type="pres">
      <dgm:prSet presAssocID="{069FFEAD-B981-4788-938F-E3E47E76D124}" presName="node" presStyleLbl="node1" presStyleIdx="1" presStyleCnt="5">
        <dgm:presLayoutVars>
          <dgm:bulletEnabled val="1"/>
        </dgm:presLayoutVars>
      </dgm:prSet>
      <dgm:spPr/>
    </dgm:pt>
    <dgm:pt modelId="{FFA91495-981C-4F54-9F9D-AD2A9B0E4911}" type="pres">
      <dgm:prSet presAssocID="{F06C759B-19A6-4FFA-94EA-1D9807A24848}" presName="sibTrans" presStyleCnt="0"/>
      <dgm:spPr/>
    </dgm:pt>
    <dgm:pt modelId="{FCF0A438-9F2F-44BC-AE8C-BE48A6FA22E3}" type="pres">
      <dgm:prSet presAssocID="{D870F2D2-83A4-4221-9E73-DCDBAED247A8}" presName="node" presStyleLbl="node1" presStyleIdx="2" presStyleCnt="5">
        <dgm:presLayoutVars>
          <dgm:bulletEnabled val="1"/>
        </dgm:presLayoutVars>
      </dgm:prSet>
      <dgm:spPr/>
    </dgm:pt>
    <dgm:pt modelId="{240B6ACB-E593-42AA-B9F1-ACE404DC5963}" type="pres">
      <dgm:prSet presAssocID="{D56D0790-8BDF-49D7-9341-C47BD02AE5AE}" presName="sibTrans" presStyleCnt="0"/>
      <dgm:spPr/>
    </dgm:pt>
    <dgm:pt modelId="{F127E06C-B243-432A-ABBE-F249601A1BCB}" type="pres">
      <dgm:prSet presAssocID="{98A45899-8399-4C15-BFFC-7F5115E645F3}" presName="node" presStyleLbl="node1" presStyleIdx="3" presStyleCnt="5">
        <dgm:presLayoutVars>
          <dgm:bulletEnabled val="1"/>
        </dgm:presLayoutVars>
      </dgm:prSet>
      <dgm:spPr/>
    </dgm:pt>
    <dgm:pt modelId="{B9F7974E-35E8-4A2B-A8C2-CACFCE2F5B4E}" type="pres">
      <dgm:prSet presAssocID="{D75AF3A1-7F05-4E3C-870C-8D7BC566F5C0}" presName="sibTrans" presStyleCnt="0"/>
      <dgm:spPr/>
    </dgm:pt>
    <dgm:pt modelId="{1E8A0ACD-02C1-457A-9CD1-D641CEADB50C}" type="pres">
      <dgm:prSet presAssocID="{954F35D2-E2CE-4FCA-8189-E405E2C9FAA5}" presName="node" presStyleLbl="node1" presStyleIdx="4" presStyleCnt="5">
        <dgm:presLayoutVars>
          <dgm:bulletEnabled val="1"/>
        </dgm:presLayoutVars>
      </dgm:prSet>
      <dgm:spPr/>
    </dgm:pt>
  </dgm:ptLst>
  <dgm:cxnLst>
    <dgm:cxn modelId="{C69F641B-3B07-4128-880D-9125E91082B8}" srcId="{BB9B3742-6F0C-4BA7-90B3-7861668962DD}" destId="{F4B8C370-08C6-48EA-BEE6-FEE22B4F4178}" srcOrd="0" destOrd="0" parTransId="{DB1C29D5-E790-440A-8C28-BB36CB74298A}" sibTransId="{29425146-E550-435C-9449-8F01C7B9ABD6}"/>
    <dgm:cxn modelId="{7A637728-9F4A-4C50-B4F4-58C5B17E7F29}" type="presOf" srcId="{BB9B3742-6F0C-4BA7-90B3-7861668962DD}" destId="{BF427088-F260-4AA1-8CBF-7DB097726BF8}" srcOrd="0" destOrd="0" presId="urn:microsoft.com/office/officeart/2005/8/layout/default#7"/>
    <dgm:cxn modelId="{6E860E38-3AC9-4DB0-839F-2B38062EFE21}" type="presOf" srcId="{954F35D2-E2CE-4FCA-8189-E405E2C9FAA5}" destId="{1E8A0ACD-02C1-457A-9CD1-D641CEADB50C}" srcOrd="0" destOrd="0" presId="urn:microsoft.com/office/officeart/2005/8/layout/default#7"/>
    <dgm:cxn modelId="{F91C4869-49EC-429C-9748-1C306D47A85E}" srcId="{BB9B3742-6F0C-4BA7-90B3-7861668962DD}" destId="{98A45899-8399-4C15-BFFC-7F5115E645F3}" srcOrd="3" destOrd="0" parTransId="{B0AA2589-05EF-4DF1-812B-61D1253C11A0}" sibTransId="{D75AF3A1-7F05-4E3C-870C-8D7BC566F5C0}"/>
    <dgm:cxn modelId="{9A3C4F7B-3DFD-4045-8564-3B0DA97E5E15}" type="presOf" srcId="{D870F2D2-83A4-4221-9E73-DCDBAED247A8}" destId="{FCF0A438-9F2F-44BC-AE8C-BE48A6FA22E3}" srcOrd="0" destOrd="0" presId="urn:microsoft.com/office/officeart/2005/8/layout/default#7"/>
    <dgm:cxn modelId="{0764A987-BE2C-40BC-BBC2-B67CD3C7C63E}" srcId="{BB9B3742-6F0C-4BA7-90B3-7861668962DD}" destId="{D870F2D2-83A4-4221-9E73-DCDBAED247A8}" srcOrd="2" destOrd="0" parTransId="{C8B9A443-F9AD-4A30-8798-E8B2C9151C4A}" sibTransId="{D56D0790-8BDF-49D7-9341-C47BD02AE5AE}"/>
    <dgm:cxn modelId="{1EBBDE94-17E8-49F3-BCA3-C33A17FBCB25}" srcId="{BB9B3742-6F0C-4BA7-90B3-7861668962DD}" destId="{954F35D2-E2CE-4FCA-8189-E405E2C9FAA5}" srcOrd="4" destOrd="0" parTransId="{E2F0DB1D-DD14-405F-A4DB-B2509DEE7338}" sibTransId="{2C1BACF6-D3CB-43CC-8E59-295AB57473AD}"/>
    <dgm:cxn modelId="{67FD33BD-6004-470F-A0ED-043D6EC9E9DD}" type="presOf" srcId="{98A45899-8399-4C15-BFFC-7F5115E645F3}" destId="{F127E06C-B243-432A-ABBE-F249601A1BCB}" srcOrd="0" destOrd="0" presId="urn:microsoft.com/office/officeart/2005/8/layout/default#7"/>
    <dgm:cxn modelId="{EC97D1D8-7679-49FF-BBA1-96BA96DDCDC8}" srcId="{BB9B3742-6F0C-4BA7-90B3-7861668962DD}" destId="{069FFEAD-B981-4788-938F-E3E47E76D124}" srcOrd="1" destOrd="0" parTransId="{5BB90809-A516-4E5C-ACD9-3448AA30FBEE}" sibTransId="{F06C759B-19A6-4FFA-94EA-1D9807A24848}"/>
    <dgm:cxn modelId="{C37042F7-46D4-43A5-A83C-17E2AC97691C}" type="presOf" srcId="{F4B8C370-08C6-48EA-BEE6-FEE22B4F4178}" destId="{038BEF67-E722-4229-932D-1828E21809E0}" srcOrd="0" destOrd="0" presId="urn:microsoft.com/office/officeart/2005/8/layout/default#7"/>
    <dgm:cxn modelId="{7A905CFB-DF12-4A06-979F-EF22C29C80EE}" type="presOf" srcId="{069FFEAD-B981-4788-938F-E3E47E76D124}" destId="{C80369E6-2EE2-4F18-B859-E972690D079F}" srcOrd="0" destOrd="0" presId="urn:microsoft.com/office/officeart/2005/8/layout/default#7"/>
    <dgm:cxn modelId="{056BEEA0-2841-4F78-9AAA-7E1D2CB5E7A3}" type="presParOf" srcId="{BF427088-F260-4AA1-8CBF-7DB097726BF8}" destId="{038BEF67-E722-4229-932D-1828E21809E0}" srcOrd="0" destOrd="0" presId="urn:microsoft.com/office/officeart/2005/8/layout/default#7"/>
    <dgm:cxn modelId="{68D0FF25-53E6-4743-9FA3-92B522BD6B6E}" type="presParOf" srcId="{BF427088-F260-4AA1-8CBF-7DB097726BF8}" destId="{A51F3DB3-D70E-42E3-B010-0E78DEE9D61E}" srcOrd="1" destOrd="0" presId="urn:microsoft.com/office/officeart/2005/8/layout/default#7"/>
    <dgm:cxn modelId="{29B0B8E3-CC78-4214-9E9A-5A886A388839}" type="presParOf" srcId="{BF427088-F260-4AA1-8CBF-7DB097726BF8}" destId="{C80369E6-2EE2-4F18-B859-E972690D079F}" srcOrd="2" destOrd="0" presId="urn:microsoft.com/office/officeart/2005/8/layout/default#7"/>
    <dgm:cxn modelId="{AD217DC1-3E15-4930-8D60-3F496CF1EF96}" type="presParOf" srcId="{BF427088-F260-4AA1-8CBF-7DB097726BF8}" destId="{FFA91495-981C-4F54-9F9D-AD2A9B0E4911}" srcOrd="3" destOrd="0" presId="urn:microsoft.com/office/officeart/2005/8/layout/default#7"/>
    <dgm:cxn modelId="{FC40ED4C-70BF-48CF-96C1-3396FDE8A2F9}" type="presParOf" srcId="{BF427088-F260-4AA1-8CBF-7DB097726BF8}" destId="{FCF0A438-9F2F-44BC-AE8C-BE48A6FA22E3}" srcOrd="4" destOrd="0" presId="urn:microsoft.com/office/officeart/2005/8/layout/default#7"/>
    <dgm:cxn modelId="{7A36836E-0351-4F63-83B0-09FBD6236324}" type="presParOf" srcId="{BF427088-F260-4AA1-8CBF-7DB097726BF8}" destId="{240B6ACB-E593-42AA-B9F1-ACE404DC5963}" srcOrd="5" destOrd="0" presId="urn:microsoft.com/office/officeart/2005/8/layout/default#7"/>
    <dgm:cxn modelId="{89368AB7-FB0C-45D1-90E9-D4F221817288}" type="presParOf" srcId="{BF427088-F260-4AA1-8CBF-7DB097726BF8}" destId="{F127E06C-B243-432A-ABBE-F249601A1BCB}" srcOrd="6" destOrd="0" presId="urn:microsoft.com/office/officeart/2005/8/layout/default#7"/>
    <dgm:cxn modelId="{489CBFC2-A583-40F3-936B-E15EE8DC5C87}" type="presParOf" srcId="{BF427088-F260-4AA1-8CBF-7DB097726BF8}" destId="{B9F7974E-35E8-4A2B-A8C2-CACFCE2F5B4E}" srcOrd="7" destOrd="0" presId="urn:microsoft.com/office/officeart/2005/8/layout/default#7"/>
    <dgm:cxn modelId="{3D4860A9-C707-4068-BAA5-608193C86642}" type="presParOf" srcId="{BF427088-F260-4AA1-8CBF-7DB097726BF8}" destId="{1E8A0ACD-02C1-457A-9CD1-D641CEADB50C}" srcOrd="8" destOrd="0" presId="urn:microsoft.com/office/officeart/2005/8/layout/defaul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2246207-CADF-4E73-9AC9-45CE3DED60BE}" type="doc">
      <dgm:prSet loTypeId="urn:microsoft.com/office/officeart/2005/8/layout/default#8" loCatId="list" qsTypeId="urn:microsoft.com/office/officeart/2005/8/quickstyle/3d1" qsCatId="3D" csTypeId="urn:microsoft.com/office/officeart/2005/8/colors/accent4_2" csCatId="accent4" phldr="1"/>
      <dgm:spPr/>
      <dgm:t>
        <a:bodyPr/>
        <a:lstStyle/>
        <a:p>
          <a:endParaRPr lang="ru-RU"/>
        </a:p>
      </dgm:t>
    </dgm:pt>
    <dgm:pt modelId="{32F1A415-CDAB-40A2-9EB9-21A014A8D35B}">
      <dgm:prSet phldrT="[Текст]"/>
      <dgm:spPr/>
      <dgm:t>
        <a:bodyPr/>
        <a:lstStyle/>
        <a:p>
          <a:r>
            <a:rPr lang="ru-RU" dirty="0"/>
            <a:t>Резкая форма обращения</a:t>
          </a:r>
        </a:p>
      </dgm:t>
    </dgm:pt>
    <dgm:pt modelId="{8E777B47-6DB5-4DB7-86AA-E8C39D4A7C52}" type="parTrans" cxnId="{C0B46E4E-7546-49BB-AD48-E23E56D71853}">
      <dgm:prSet/>
      <dgm:spPr/>
      <dgm:t>
        <a:bodyPr/>
        <a:lstStyle/>
        <a:p>
          <a:endParaRPr lang="ru-RU"/>
        </a:p>
      </dgm:t>
    </dgm:pt>
    <dgm:pt modelId="{7828FC06-269F-476B-BE0C-204F9F35C86E}" type="sibTrans" cxnId="{C0B46E4E-7546-49BB-AD48-E23E56D71853}">
      <dgm:prSet/>
      <dgm:spPr/>
      <dgm:t>
        <a:bodyPr/>
        <a:lstStyle/>
        <a:p>
          <a:endParaRPr lang="ru-RU"/>
        </a:p>
      </dgm:t>
    </dgm:pt>
    <dgm:pt modelId="{DB3E8388-52A0-4794-8C75-A438A25B4B59}">
      <dgm:prSet phldrT="[Текст]"/>
      <dgm:spPr>
        <a:solidFill>
          <a:schemeClr val="accent1">
            <a:lumMod val="75000"/>
          </a:schemeClr>
        </a:solidFill>
      </dgm:spPr>
      <dgm:t>
        <a:bodyPr/>
        <a:lstStyle/>
        <a:p>
          <a:r>
            <a:rPr lang="ru-RU" dirty="0"/>
            <a:t>Категоричность и </a:t>
          </a:r>
          <a:r>
            <a:rPr lang="ru-RU" dirty="0" err="1"/>
            <a:t>безапелля-ционность</a:t>
          </a:r>
          <a:endParaRPr lang="ru-RU" dirty="0"/>
        </a:p>
      </dgm:t>
    </dgm:pt>
    <dgm:pt modelId="{F636D26A-8812-4C2B-841A-A214127E077D}" type="parTrans" cxnId="{85053A95-806F-4A41-B51E-5A04F787F473}">
      <dgm:prSet/>
      <dgm:spPr/>
      <dgm:t>
        <a:bodyPr/>
        <a:lstStyle/>
        <a:p>
          <a:endParaRPr lang="ru-RU"/>
        </a:p>
      </dgm:t>
    </dgm:pt>
    <dgm:pt modelId="{3F77B4D8-2A4E-431C-BA29-9F25B0E62800}" type="sibTrans" cxnId="{85053A95-806F-4A41-B51E-5A04F787F473}">
      <dgm:prSet/>
      <dgm:spPr/>
      <dgm:t>
        <a:bodyPr/>
        <a:lstStyle/>
        <a:p>
          <a:endParaRPr lang="ru-RU"/>
        </a:p>
      </dgm:t>
    </dgm:pt>
    <dgm:pt modelId="{C1045775-B28D-468E-AA6D-D29C6DD70C67}">
      <dgm:prSet phldrT="[Текст]"/>
      <dgm:spPr>
        <a:solidFill>
          <a:srgbClr val="FF0000"/>
        </a:solidFill>
      </dgm:spPr>
      <dgm:t>
        <a:bodyPr/>
        <a:lstStyle/>
        <a:p>
          <a:r>
            <a:rPr lang="ru-RU" dirty="0"/>
            <a:t>Волевое давление</a:t>
          </a:r>
        </a:p>
      </dgm:t>
    </dgm:pt>
    <dgm:pt modelId="{AA1FA025-578E-4269-81A0-D90313E521AD}" type="parTrans" cxnId="{5673C3FB-9FB4-42CB-B0FB-4609BE6659CB}">
      <dgm:prSet/>
      <dgm:spPr/>
      <dgm:t>
        <a:bodyPr/>
        <a:lstStyle/>
        <a:p>
          <a:endParaRPr lang="ru-RU"/>
        </a:p>
      </dgm:t>
    </dgm:pt>
    <dgm:pt modelId="{61CA2CC9-50CC-4BEA-B50B-BC1FE2BC2D28}" type="sibTrans" cxnId="{5673C3FB-9FB4-42CB-B0FB-4609BE6659CB}">
      <dgm:prSet/>
      <dgm:spPr/>
      <dgm:t>
        <a:bodyPr/>
        <a:lstStyle/>
        <a:p>
          <a:endParaRPr lang="ru-RU"/>
        </a:p>
      </dgm:t>
    </dgm:pt>
    <dgm:pt modelId="{68BDBAC1-711A-4FC4-B7FB-7A0EC317BA3A}">
      <dgm:prSet phldrT="[Текст]"/>
      <dgm:spPr>
        <a:solidFill>
          <a:srgbClr val="FFC000"/>
        </a:solidFill>
      </dgm:spPr>
      <dgm:t>
        <a:bodyPr/>
        <a:lstStyle/>
        <a:p>
          <a:r>
            <a:rPr lang="ru-RU" dirty="0"/>
            <a:t>Власть без авторитета</a:t>
          </a:r>
        </a:p>
      </dgm:t>
    </dgm:pt>
    <dgm:pt modelId="{8341E4D1-0BCB-4570-BF1E-C7CDA9484D6C}" type="parTrans" cxnId="{1DD42DF7-1913-4FF9-8E2F-88DC32DC90BA}">
      <dgm:prSet/>
      <dgm:spPr/>
      <dgm:t>
        <a:bodyPr/>
        <a:lstStyle/>
        <a:p>
          <a:endParaRPr lang="ru-RU"/>
        </a:p>
      </dgm:t>
    </dgm:pt>
    <dgm:pt modelId="{A69D3767-AFC5-42A5-B8C0-FE7CAFE2A1B9}" type="sibTrans" cxnId="{1DD42DF7-1913-4FF9-8E2F-88DC32DC90BA}">
      <dgm:prSet/>
      <dgm:spPr/>
      <dgm:t>
        <a:bodyPr/>
        <a:lstStyle/>
        <a:p>
          <a:endParaRPr lang="ru-RU"/>
        </a:p>
      </dgm:t>
    </dgm:pt>
    <dgm:pt modelId="{3C27FC0F-E225-4A3B-9515-BC7BCB5B2157}">
      <dgm:prSet phldrT="[Текст]"/>
      <dgm:spPr>
        <a:solidFill>
          <a:srgbClr val="00B050"/>
        </a:solidFill>
      </dgm:spPr>
      <dgm:t>
        <a:bodyPr/>
        <a:lstStyle/>
        <a:p>
          <a:r>
            <a:rPr lang="ru-RU" dirty="0"/>
            <a:t>Приказ</a:t>
          </a:r>
        </a:p>
      </dgm:t>
    </dgm:pt>
    <dgm:pt modelId="{4B642922-050F-4049-9AC4-69B0C07D837A}" type="parTrans" cxnId="{7A778976-C91F-4F0E-BA56-04248C9786D9}">
      <dgm:prSet/>
      <dgm:spPr/>
      <dgm:t>
        <a:bodyPr/>
        <a:lstStyle/>
        <a:p>
          <a:endParaRPr lang="ru-RU"/>
        </a:p>
      </dgm:t>
    </dgm:pt>
    <dgm:pt modelId="{E89DF5A0-3A56-4474-B44F-1D08D393D763}" type="sibTrans" cxnId="{7A778976-C91F-4F0E-BA56-04248C9786D9}">
      <dgm:prSet/>
      <dgm:spPr/>
      <dgm:t>
        <a:bodyPr/>
        <a:lstStyle/>
        <a:p>
          <a:endParaRPr lang="ru-RU"/>
        </a:p>
      </dgm:t>
    </dgm:pt>
    <dgm:pt modelId="{3C781375-5EB4-4784-B1A8-8275CFC0D1C1}" type="pres">
      <dgm:prSet presAssocID="{B2246207-CADF-4E73-9AC9-45CE3DED60BE}" presName="diagram" presStyleCnt="0">
        <dgm:presLayoutVars>
          <dgm:dir/>
          <dgm:resizeHandles val="exact"/>
        </dgm:presLayoutVars>
      </dgm:prSet>
      <dgm:spPr/>
    </dgm:pt>
    <dgm:pt modelId="{AA10DBF6-253C-4A30-B5D2-D89BD06C9293}" type="pres">
      <dgm:prSet presAssocID="{32F1A415-CDAB-40A2-9EB9-21A014A8D35B}" presName="node" presStyleLbl="node1" presStyleIdx="0" presStyleCnt="5">
        <dgm:presLayoutVars>
          <dgm:bulletEnabled val="1"/>
        </dgm:presLayoutVars>
      </dgm:prSet>
      <dgm:spPr/>
    </dgm:pt>
    <dgm:pt modelId="{8172350A-FC2C-4CE3-BAF1-8BC898CC06E9}" type="pres">
      <dgm:prSet presAssocID="{7828FC06-269F-476B-BE0C-204F9F35C86E}" presName="sibTrans" presStyleCnt="0"/>
      <dgm:spPr/>
    </dgm:pt>
    <dgm:pt modelId="{48E2CBB9-1CFE-441C-A767-718040DB2A83}" type="pres">
      <dgm:prSet presAssocID="{DB3E8388-52A0-4794-8C75-A438A25B4B59}" presName="node" presStyleLbl="node1" presStyleIdx="1" presStyleCnt="5">
        <dgm:presLayoutVars>
          <dgm:bulletEnabled val="1"/>
        </dgm:presLayoutVars>
      </dgm:prSet>
      <dgm:spPr/>
    </dgm:pt>
    <dgm:pt modelId="{AEAFDB6F-DD5A-4342-B3E7-A02B0D1741E0}" type="pres">
      <dgm:prSet presAssocID="{3F77B4D8-2A4E-431C-BA29-9F25B0E62800}" presName="sibTrans" presStyleCnt="0"/>
      <dgm:spPr/>
    </dgm:pt>
    <dgm:pt modelId="{90526605-8F8A-4E59-B103-F3ABDFAEF79A}" type="pres">
      <dgm:prSet presAssocID="{C1045775-B28D-468E-AA6D-D29C6DD70C67}" presName="node" presStyleLbl="node1" presStyleIdx="2" presStyleCnt="5">
        <dgm:presLayoutVars>
          <dgm:bulletEnabled val="1"/>
        </dgm:presLayoutVars>
      </dgm:prSet>
      <dgm:spPr/>
    </dgm:pt>
    <dgm:pt modelId="{E7EF7A5D-AEC9-42C6-B280-E7D15709FB49}" type="pres">
      <dgm:prSet presAssocID="{61CA2CC9-50CC-4BEA-B50B-BC1FE2BC2D28}" presName="sibTrans" presStyleCnt="0"/>
      <dgm:spPr/>
    </dgm:pt>
    <dgm:pt modelId="{1BEDADB0-4A6F-4843-A8A9-0F1C057B5BF2}" type="pres">
      <dgm:prSet presAssocID="{68BDBAC1-711A-4FC4-B7FB-7A0EC317BA3A}" presName="node" presStyleLbl="node1" presStyleIdx="3" presStyleCnt="5">
        <dgm:presLayoutVars>
          <dgm:bulletEnabled val="1"/>
        </dgm:presLayoutVars>
      </dgm:prSet>
      <dgm:spPr/>
    </dgm:pt>
    <dgm:pt modelId="{CFBE45B9-20F0-46AE-A6FB-C1370085B1A1}" type="pres">
      <dgm:prSet presAssocID="{A69D3767-AFC5-42A5-B8C0-FE7CAFE2A1B9}" presName="sibTrans" presStyleCnt="0"/>
      <dgm:spPr/>
    </dgm:pt>
    <dgm:pt modelId="{0B0E1C08-3ABF-40A5-ADE5-31CD606DE30B}" type="pres">
      <dgm:prSet presAssocID="{3C27FC0F-E225-4A3B-9515-BC7BCB5B2157}" presName="node" presStyleLbl="node1" presStyleIdx="4" presStyleCnt="5">
        <dgm:presLayoutVars>
          <dgm:bulletEnabled val="1"/>
        </dgm:presLayoutVars>
      </dgm:prSet>
      <dgm:spPr/>
    </dgm:pt>
  </dgm:ptLst>
  <dgm:cxnLst>
    <dgm:cxn modelId="{B57ED414-A5B8-4166-AB9A-9A599ED4D759}" type="presOf" srcId="{3C27FC0F-E225-4A3B-9515-BC7BCB5B2157}" destId="{0B0E1C08-3ABF-40A5-ADE5-31CD606DE30B}" srcOrd="0" destOrd="0" presId="urn:microsoft.com/office/officeart/2005/8/layout/default#8"/>
    <dgm:cxn modelId="{AE49EE25-F0AB-42CB-908C-E4DD8A99240A}" type="presOf" srcId="{DB3E8388-52A0-4794-8C75-A438A25B4B59}" destId="{48E2CBB9-1CFE-441C-A767-718040DB2A83}" srcOrd="0" destOrd="0" presId="urn:microsoft.com/office/officeart/2005/8/layout/default#8"/>
    <dgm:cxn modelId="{E7D61C26-2A62-42AB-9136-0A8216C8F7EF}" type="presOf" srcId="{32F1A415-CDAB-40A2-9EB9-21A014A8D35B}" destId="{AA10DBF6-253C-4A30-B5D2-D89BD06C9293}" srcOrd="0" destOrd="0" presId="urn:microsoft.com/office/officeart/2005/8/layout/default#8"/>
    <dgm:cxn modelId="{8368D55E-A225-4AA0-966D-64D6E86D0ECE}" type="presOf" srcId="{68BDBAC1-711A-4FC4-B7FB-7A0EC317BA3A}" destId="{1BEDADB0-4A6F-4843-A8A9-0F1C057B5BF2}" srcOrd="0" destOrd="0" presId="urn:microsoft.com/office/officeart/2005/8/layout/default#8"/>
    <dgm:cxn modelId="{E1548144-C86E-4DF3-98B5-DEB1952E0DB4}" type="presOf" srcId="{C1045775-B28D-468E-AA6D-D29C6DD70C67}" destId="{90526605-8F8A-4E59-B103-F3ABDFAEF79A}" srcOrd="0" destOrd="0" presId="urn:microsoft.com/office/officeart/2005/8/layout/default#8"/>
    <dgm:cxn modelId="{C0B46E4E-7546-49BB-AD48-E23E56D71853}" srcId="{B2246207-CADF-4E73-9AC9-45CE3DED60BE}" destId="{32F1A415-CDAB-40A2-9EB9-21A014A8D35B}" srcOrd="0" destOrd="0" parTransId="{8E777B47-6DB5-4DB7-86AA-E8C39D4A7C52}" sibTransId="{7828FC06-269F-476B-BE0C-204F9F35C86E}"/>
    <dgm:cxn modelId="{7A778976-C91F-4F0E-BA56-04248C9786D9}" srcId="{B2246207-CADF-4E73-9AC9-45CE3DED60BE}" destId="{3C27FC0F-E225-4A3B-9515-BC7BCB5B2157}" srcOrd="4" destOrd="0" parTransId="{4B642922-050F-4049-9AC4-69B0C07D837A}" sibTransId="{E89DF5A0-3A56-4474-B44F-1D08D393D763}"/>
    <dgm:cxn modelId="{85053A95-806F-4A41-B51E-5A04F787F473}" srcId="{B2246207-CADF-4E73-9AC9-45CE3DED60BE}" destId="{DB3E8388-52A0-4794-8C75-A438A25B4B59}" srcOrd="1" destOrd="0" parTransId="{F636D26A-8812-4C2B-841A-A214127E077D}" sibTransId="{3F77B4D8-2A4E-431C-BA29-9F25B0E62800}"/>
    <dgm:cxn modelId="{6800379C-32F1-477E-B7DD-7B07C82A1EEC}" type="presOf" srcId="{B2246207-CADF-4E73-9AC9-45CE3DED60BE}" destId="{3C781375-5EB4-4784-B1A8-8275CFC0D1C1}" srcOrd="0" destOrd="0" presId="urn:microsoft.com/office/officeart/2005/8/layout/default#8"/>
    <dgm:cxn modelId="{1DD42DF7-1913-4FF9-8E2F-88DC32DC90BA}" srcId="{B2246207-CADF-4E73-9AC9-45CE3DED60BE}" destId="{68BDBAC1-711A-4FC4-B7FB-7A0EC317BA3A}" srcOrd="3" destOrd="0" parTransId="{8341E4D1-0BCB-4570-BF1E-C7CDA9484D6C}" sibTransId="{A69D3767-AFC5-42A5-B8C0-FE7CAFE2A1B9}"/>
    <dgm:cxn modelId="{5673C3FB-9FB4-42CB-B0FB-4609BE6659CB}" srcId="{B2246207-CADF-4E73-9AC9-45CE3DED60BE}" destId="{C1045775-B28D-468E-AA6D-D29C6DD70C67}" srcOrd="2" destOrd="0" parTransId="{AA1FA025-578E-4269-81A0-D90313E521AD}" sibTransId="{61CA2CC9-50CC-4BEA-B50B-BC1FE2BC2D28}"/>
    <dgm:cxn modelId="{CDECEE5E-1EB4-4418-97FC-6B0BC177CEC6}" type="presParOf" srcId="{3C781375-5EB4-4784-B1A8-8275CFC0D1C1}" destId="{AA10DBF6-253C-4A30-B5D2-D89BD06C9293}" srcOrd="0" destOrd="0" presId="urn:microsoft.com/office/officeart/2005/8/layout/default#8"/>
    <dgm:cxn modelId="{BA77DB69-292F-4987-BA89-D9D1FA7EF262}" type="presParOf" srcId="{3C781375-5EB4-4784-B1A8-8275CFC0D1C1}" destId="{8172350A-FC2C-4CE3-BAF1-8BC898CC06E9}" srcOrd="1" destOrd="0" presId="urn:microsoft.com/office/officeart/2005/8/layout/default#8"/>
    <dgm:cxn modelId="{48771196-12C6-4F11-AEBB-561B363BF747}" type="presParOf" srcId="{3C781375-5EB4-4784-B1A8-8275CFC0D1C1}" destId="{48E2CBB9-1CFE-441C-A767-718040DB2A83}" srcOrd="2" destOrd="0" presId="urn:microsoft.com/office/officeart/2005/8/layout/default#8"/>
    <dgm:cxn modelId="{8D89005D-E070-4BE8-A23D-19DB3067B2B0}" type="presParOf" srcId="{3C781375-5EB4-4784-B1A8-8275CFC0D1C1}" destId="{AEAFDB6F-DD5A-4342-B3E7-A02B0D1741E0}" srcOrd="3" destOrd="0" presId="urn:microsoft.com/office/officeart/2005/8/layout/default#8"/>
    <dgm:cxn modelId="{921F3F85-C9C2-4230-9DE0-2D77B337C124}" type="presParOf" srcId="{3C781375-5EB4-4784-B1A8-8275CFC0D1C1}" destId="{90526605-8F8A-4E59-B103-F3ABDFAEF79A}" srcOrd="4" destOrd="0" presId="urn:microsoft.com/office/officeart/2005/8/layout/default#8"/>
    <dgm:cxn modelId="{E9E58611-2AB8-4453-A2FC-5590D3A4ACF8}" type="presParOf" srcId="{3C781375-5EB4-4784-B1A8-8275CFC0D1C1}" destId="{E7EF7A5D-AEC9-42C6-B280-E7D15709FB49}" srcOrd="5" destOrd="0" presId="urn:microsoft.com/office/officeart/2005/8/layout/default#8"/>
    <dgm:cxn modelId="{24D356F5-198B-4559-9237-55B385CCAED7}" type="presParOf" srcId="{3C781375-5EB4-4784-B1A8-8275CFC0D1C1}" destId="{1BEDADB0-4A6F-4843-A8A9-0F1C057B5BF2}" srcOrd="6" destOrd="0" presId="urn:microsoft.com/office/officeart/2005/8/layout/default#8"/>
    <dgm:cxn modelId="{42572E35-692B-4BB7-BBE5-B1B15AB38F72}" type="presParOf" srcId="{3C781375-5EB4-4784-B1A8-8275CFC0D1C1}" destId="{CFBE45B9-20F0-46AE-A6FB-C1370085B1A1}" srcOrd="7" destOrd="0" presId="urn:microsoft.com/office/officeart/2005/8/layout/default#8"/>
    <dgm:cxn modelId="{0DFB3926-D7A5-4F48-A037-92EF5937F5BC}" type="presParOf" srcId="{3C781375-5EB4-4784-B1A8-8275CFC0D1C1}" destId="{0B0E1C08-3ABF-40A5-ADE5-31CD606DE30B}" srcOrd="8" destOrd="0" presId="urn:microsoft.com/office/officeart/2005/8/layout/default#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84DDD4E-D5A7-4BEF-8119-B1E9A4D8FED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DAAA3322-5152-4405-B41E-DA3C25EA0E00}">
      <dgm:prSet phldrT="[Текст]"/>
      <dgm:spPr>
        <a:solidFill>
          <a:srgbClr val="C00000"/>
        </a:solidFill>
      </dgm:spPr>
      <dgm:t>
        <a:bodyPr/>
        <a:lstStyle/>
        <a:p>
          <a:r>
            <a:rPr lang="ru-RU" dirty="0"/>
            <a:t>1. Ригористическая (должностные обязанности)</a:t>
          </a:r>
        </a:p>
      </dgm:t>
    </dgm:pt>
    <dgm:pt modelId="{F04E4F79-716B-4F4C-BA01-22AEA4AD3DA8}" type="parTrans" cxnId="{30F1FF0E-5161-4C43-99F8-91D175607AE8}">
      <dgm:prSet/>
      <dgm:spPr/>
      <dgm:t>
        <a:bodyPr/>
        <a:lstStyle/>
        <a:p>
          <a:endParaRPr lang="ru-RU"/>
        </a:p>
      </dgm:t>
    </dgm:pt>
    <dgm:pt modelId="{B67AC782-0E67-4A48-9533-71BF569F3EE8}" type="sibTrans" cxnId="{30F1FF0E-5161-4C43-99F8-91D175607AE8}">
      <dgm:prSet/>
      <dgm:spPr/>
      <dgm:t>
        <a:bodyPr/>
        <a:lstStyle/>
        <a:p>
          <a:endParaRPr lang="ru-RU"/>
        </a:p>
      </dgm:t>
    </dgm:pt>
    <dgm:pt modelId="{7572F956-2C5F-43F7-85D1-B1A2D921187A}">
      <dgm:prSet phldrT="[Текст]"/>
      <dgm:spPr/>
      <dgm:t>
        <a:bodyPr/>
        <a:lstStyle/>
        <a:p>
          <a:r>
            <a:rPr lang="ru-RU" dirty="0"/>
            <a:t>2. </a:t>
          </a:r>
          <a:r>
            <a:rPr lang="ru-RU" dirty="0" err="1"/>
            <a:t>Конвенциалистская</a:t>
          </a:r>
          <a:r>
            <a:rPr lang="ru-RU" dirty="0"/>
            <a:t> (договор и соглашения)</a:t>
          </a:r>
        </a:p>
      </dgm:t>
    </dgm:pt>
    <dgm:pt modelId="{B247405A-D144-43BF-BB47-7799013D0F08}" type="parTrans" cxnId="{8B46BBB5-50C9-4D72-B537-52797EDE5A11}">
      <dgm:prSet/>
      <dgm:spPr/>
      <dgm:t>
        <a:bodyPr/>
        <a:lstStyle/>
        <a:p>
          <a:endParaRPr lang="ru-RU"/>
        </a:p>
      </dgm:t>
    </dgm:pt>
    <dgm:pt modelId="{684E6F86-2866-4D13-90FF-974755D20570}" type="sibTrans" cxnId="{8B46BBB5-50C9-4D72-B537-52797EDE5A11}">
      <dgm:prSet/>
      <dgm:spPr/>
      <dgm:t>
        <a:bodyPr/>
        <a:lstStyle/>
        <a:p>
          <a:endParaRPr lang="ru-RU"/>
        </a:p>
      </dgm:t>
    </dgm:pt>
    <dgm:pt modelId="{FA84CD09-CCB0-4D6B-B375-32CE27177419}">
      <dgm:prSet phldrT="[Текст]"/>
      <dgm:spPr>
        <a:solidFill>
          <a:srgbClr val="92D050"/>
        </a:solidFill>
      </dgm:spPr>
      <dgm:t>
        <a:bodyPr/>
        <a:lstStyle/>
        <a:p>
          <a:r>
            <a:rPr lang="ru-RU" dirty="0"/>
            <a:t>3. Функциональная (специализация и кооперация)</a:t>
          </a:r>
        </a:p>
      </dgm:t>
    </dgm:pt>
    <dgm:pt modelId="{9F374649-1343-4D12-8E7C-10F6A0B93060}" type="parTrans" cxnId="{447A0EA1-85E7-4A03-B53D-96B7116E0F9F}">
      <dgm:prSet/>
      <dgm:spPr/>
      <dgm:t>
        <a:bodyPr/>
        <a:lstStyle/>
        <a:p>
          <a:endParaRPr lang="ru-RU"/>
        </a:p>
      </dgm:t>
    </dgm:pt>
    <dgm:pt modelId="{1E573B90-6398-4766-9364-0D2A4A6DF753}" type="sibTrans" cxnId="{447A0EA1-85E7-4A03-B53D-96B7116E0F9F}">
      <dgm:prSet/>
      <dgm:spPr/>
      <dgm:t>
        <a:bodyPr/>
        <a:lstStyle/>
        <a:p>
          <a:endParaRPr lang="ru-RU"/>
        </a:p>
      </dgm:t>
    </dgm:pt>
    <dgm:pt modelId="{FE707424-7E8A-4823-A44C-AD9A37963F8F}">
      <dgm:prSet phldrT="[Текст]"/>
      <dgm:spPr>
        <a:solidFill>
          <a:srgbClr val="00B0F0"/>
        </a:solidFill>
      </dgm:spPr>
      <dgm:t>
        <a:bodyPr/>
        <a:lstStyle/>
        <a:p>
          <a:r>
            <a:rPr lang="ru-RU" dirty="0"/>
            <a:t>4. Прагматическая (личная выгода)</a:t>
          </a:r>
        </a:p>
      </dgm:t>
    </dgm:pt>
    <dgm:pt modelId="{C97CF85A-4EC7-47C2-BB78-E8863980D3DD}" type="parTrans" cxnId="{572A122F-169C-42BE-BD30-BEA75E93D440}">
      <dgm:prSet/>
      <dgm:spPr/>
      <dgm:t>
        <a:bodyPr/>
        <a:lstStyle/>
        <a:p>
          <a:endParaRPr lang="ru-RU"/>
        </a:p>
      </dgm:t>
    </dgm:pt>
    <dgm:pt modelId="{433654A0-64F9-43EA-9CAC-2D08AE2BBDDB}" type="sibTrans" cxnId="{572A122F-169C-42BE-BD30-BEA75E93D440}">
      <dgm:prSet/>
      <dgm:spPr/>
      <dgm:t>
        <a:bodyPr/>
        <a:lstStyle/>
        <a:p>
          <a:endParaRPr lang="ru-RU"/>
        </a:p>
      </dgm:t>
    </dgm:pt>
    <dgm:pt modelId="{8CCCAD87-C631-47CA-BDF7-8575E990FEF5}">
      <dgm:prSet phldrT="[Текст]"/>
      <dgm:spPr>
        <a:solidFill>
          <a:srgbClr val="FFC000"/>
        </a:solidFill>
      </dgm:spPr>
      <dgm:t>
        <a:bodyPr/>
        <a:lstStyle/>
        <a:p>
          <a:r>
            <a:rPr lang="ru-RU" dirty="0"/>
            <a:t>5. Альтруистическая (искренняя помощь )</a:t>
          </a:r>
        </a:p>
      </dgm:t>
    </dgm:pt>
    <dgm:pt modelId="{1F9A3B22-9108-4AEF-97A0-34A5DC02AF59}" type="parTrans" cxnId="{4507013C-67A2-4EAA-A5B4-DF1DD948C94F}">
      <dgm:prSet/>
      <dgm:spPr/>
      <dgm:t>
        <a:bodyPr/>
        <a:lstStyle/>
        <a:p>
          <a:endParaRPr lang="ru-RU"/>
        </a:p>
      </dgm:t>
    </dgm:pt>
    <dgm:pt modelId="{6408B953-23A5-4575-BF83-5CBE05794535}" type="sibTrans" cxnId="{4507013C-67A2-4EAA-A5B4-DF1DD948C94F}">
      <dgm:prSet/>
      <dgm:spPr/>
      <dgm:t>
        <a:bodyPr/>
        <a:lstStyle/>
        <a:p>
          <a:endParaRPr lang="ru-RU"/>
        </a:p>
      </dgm:t>
    </dgm:pt>
    <dgm:pt modelId="{E7490887-17B1-4290-BD94-E273F6D49885}">
      <dgm:prSet phldrT="[Текст]"/>
      <dgm:spPr>
        <a:solidFill>
          <a:srgbClr val="00B050"/>
        </a:solidFill>
      </dgm:spPr>
      <dgm:t>
        <a:bodyPr/>
        <a:lstStyle/>
        <a:p>
          <a:r>
            <a:rPr lang="ru-RU" dirty="0"/>
            <a:t>6. Новаторская  (творческое осмысление происходящего)</a:t>
          </a:r>
        </a:p>
      </dgm:t>
    </dgm:pt>
    <dgm:pt modelId="{E79E0E57-7B91-4E06-AAAC-9059FB5AEABF}" type="parTrans" cxnId="{D734289A-D27C-4C8F-833B-F3F73C281403}">
      <dgm:prSet/>
      <dgm:spPr/>
      <dgm:t>
        <a:bodyPr/>
        <a:lstStyle/>
        <a:p>
          <a:endParaRPr lang="ru-RU"/>
        </a:p>
      </dgm:t>
    </dgm:pt>
    <dgm:pt modelId="{6D828CEC-8BF4-47AC-B386-2A788F40670C}" type="sibTrans" cxnId="{D734289A-D27C-4C8F-833B-F3F73C281403}">
      <dgm:prSet/>
      <dgm:spPr/>
      <dgm:t>
        <a:bodyPr/>
        <a:lstStyle/>
        <a:p>
          <a:endParaRPr lang="ru-RU"/>
        </a:p>
      </dgm:t>
    </dgm:pt>
    <dgm:pt modelId="{FA3AD401-FC04-49D1-A38E-D768987A8E25}" type="pres">
      <dgm:prSet presAssocID="{984DDD4E-D5A7-4BEF-8119-B1E9A4D8FED5}" presName="linear" presStyleCnt="0">
        <dgm:presLayoutVars>
          <dgm:animLvl val="lvl"/>
          <dgm:resizeHandles val="exact"/>
        </dgm:presLayoutVars>
      </dgm:prSet>
      <dgm:spPr/>
    </dgm:pt>
    <dgm:pt modelId="{A5BE8852-E90C-4266-AC00-96B0668F45AA}" type="pres">
      <dgm:prSet presAssocID="{DAAA3322-5152-4405-B41E-DA3C25EA0E00}" presName="parentText" presStyleLbl="node1" presStyleIdx="0" presStyleCnt="6" custLinFactNeighborX="-749" custLinFactNeighborY="-22372">
        <dgm:presLayoutVars>
          <dgm:chMax val="0"/>
          <dgm:bulletEnabled val="1"/>
        </dgm:presLayoutVars>
      </dgm:prSet>
      <dgm:spPr/>
    </dgm:pt>
    <dgm:pt modelId="{25C9880A-C5D1-4BA4-B454-0F145D184C6E}" type="pres">
      <dgm:prSet presAssocID="{B67AC782-0E67-4A48-9533-71BF569F3EE8}" presName="spacer" presStyleCnt="0"/>
      <dgm:spPr/>
    </dgm:pt>
    <dgm:pt modelId="{B74113FE-924F-4EC3-811F-5B5933945E9A}" type="pres">
      <dgm:prSet presAssocID="{7572F956-2C5F-43F7-85D1-B1A2D921187A}" presName="parentText" presStyleLbl="node1" presStyleIdx="1" presStyleCnt="6">
        <dgm:presLayoutVars>
          <dgm:chMax val="0"/>
          <dgm:bulletEnabled val="1"/>
        </dgm:presLayoutVars>
      </dgm:prSet>
      <dgm:spPr/>
    </dgm:pt>
    <dgm:pt modelId="{690E9DB8-0B4E-493C-A0EB-39E43D1365DD}" type="pres">
      <dgm:prSet presAssocID="{684E6F86-2866-4D13-90FF-974755D20570}" presName="spacer" presStyleCnt="0"/>
      <dgm:spPr/>
    </dgm:pt>
    <dgm:pt modelId="{1F1B6BFD-73DD-4B45-B62B-E3A313CF33B8}" type="pres">
      <dgm:prSet presAssocID="{FA84CD09-CCB0-4D6B-B375-32CE27177419}" presName="parentText" presStyleLbl="node1" presStyleIdx="2" presStyleCnt="6">
        <dgm:presLayoutVars>
          <dgm:chMax val="0"/>
          <dgm:bulletEnabled val="1"/>
        </dgm:presLayoutVars>
      </dgm:prSet>
      <dgm:spPr/>
    </dgm:pt>
    <dgm:pt modelId="{AAD16B8D-1D4E-4EBF-9AD7-08FA6B89C218}" type="pres">
      <dgm:prSet presAssocID="{1E573B90-6398-4766-9364-0D2A4A6DF753}" presName="spacer" presStyleCnt="0"/>
      <dgm:spPr/>
    </dgm:pt>
    <dgm:pt modelId="{00FB7412-50D7-426A-8736-315DC6DA88A9}" type="pres">
      <dgm:prSet presAssocID="{FE707424-7E8A-4823-A44C-AD9A37963F8F}" presName="parentText" presStyleLbl="node1" presStyleIdx="3" presStyleCnt="6">
        <dgm:presLayoutVars>
          <dgm:chMax val="0"/>
          <dgm:bulletEnabled val="1"/>
        </dgm:presLayoutVars>
      </dgm:prSet>
      <dgm:spPr/>
    </dgm:pt>
    <dgm:pt modelId="{98546869-44B9-4678-9853-FB43D2B5608C}" type="pres">
      <dgm:prSet presAssocID="{433654A0-64F9-43EA-9CAC-2D08AE2BBDDB}" presName="spacer" presStyleCnt="0"/>
      <dgm:spPr/>
    </dgm:pt>
    <dgm:pt modelId="{ACF6EFF8-646B-427B-A602-C0BD38756957}" type="pres">
      <dgm:prSet presAssocID="{8CCCAD87-C631-47CA-BDF7-8575E990FEF5}" presName="parentText" presStyleLbl="node1" presStyleIdx="4" presStyleCnt="6">
        <dgm:presLayoutVars>
          <dgm:chMax val="0"/>
          <dgm:bulletEnabled val="1"/>
        </dgm:presLayoutVars>
      </dgm:prSet>
      <dgm:spPr/>
    </dgm:pt>
    <dgm:pt modelId="{7E1B0C1B-7933-4396-87DD-FFE7F3970539}" type="pres">
      <dgm:prSet presAssocID="{6408B953-23A5-4575-BF83-5CBE05794535}" presName="spacer" presStyleCnt="0"/>
      <dgm:spPr/>
    </dgm:pt>
    <dgm:pt modelId="{ADCEC2CC-A8B1-4BC8-98EA-EF9D992638DC}" type="pres">
      <dgm:prSet presAssocID="{E7490887-17B1-4290-BD94-E273F6D49885}" presName="parentText" presStyleLbl="node1" presStyleIdx="5" presStyleCnt="6">
        <dgm:presLayoutVars>
          <dgm:chMax val="0"/>
          <dgm:bulletEnabled val="1"/>
        </dgm:presLayoutVars>
      </dgm:prSet>
      <dgm:spPr/>
    </dgm:pt>
  </dgm:ptLst>
  <dgm:cxnLst>
    <dgm:cxn modelId="{9AE4CA04-06C2-4A80-A38D-43496CAB9AB5}" type="presOf" srcId="{8CCCAD87-C631-47CA-BDF7-8575E990FEF5}" destId="{ACF6EFF8-646B-427B-A602-C0BD38756957}" srcOrd="0" destOrd="0" presId="urn:microsoft.com/office/officeart/2005/8/layout/vList2"/>
    <dgm:cxn modelId="{30F1FF0E-5161-4C43-99F8-91D175607AE8}" srcId="{984DDD4E-D5A7-4BEF-8119-B1E9A4D8FED5}" destId="{DAAA3322-5152-4405-B41E-DA3C25EA0E00}" srcOrd="0" destOrd="0" parTransId="{F04E4F79-716B-4F4C-BA01-22AEA4AD3DA8}" sibTransId="{B67AC782-0E67-4A48-9533-71BF569F3EE8}"/>
    <dgm:cxn modelId="{572A122F-169C-42BE-BD30-BEA75E93D440}" srcId="{984DDD4E-D5A7-4BEF-8119-B1E9A4D8FED5}" destId="{FE707424-7E8A-4823-A44C-AD9A37963F8F}" srcOrd="3" destOrd="0" parTransId="{C97CF85A-4EC7-47C2-BB78-E8863980D3DD}" sibTransId="{433654A0-64F9-43EA-9CAC-2D08AE2BBDDB}"/>
    <dgm:cxn modelId="{4507013C-67A2-4EAA-A5B4-DF1DD948C94F}" srcId="{984DDD4E-D5A7-4BEF-8119-B1E9A4D8FED5}" destId="{8CCCAD87-C631-47CA-BDF7-8575E990FEF5}" srcOrd="4" destOrd="0" parTransId="{1F9A3B22-9108-4AEF-97A0-34A5DC02AF59}" sibTransId="{6408B953-23A5-4575-BF83-5CBE05794535}"/>
    <dgm:cxn modelId="{C634C343-55B6-4138-BCB6-634F3421BEB6}" type="presOf" srcId="{FA84CD09-CCB0-4D6B-B375-32CE27177419}" destId="{1F1B6BFD-73DD-4B45-B62B-E3A313CF33B8}" srcOrd="0" destOrd="0" presId="urn:microsoft.com/office/officeart/2005/8/layout/vList2"/>
    <dgm:cxn modelId="{B2FB9764-35A0-460B-A8A2-47F60A5DDDB3}" type="presOf" srcId="{FE707424-7E8A-4823-A44C-AD9A37963F8F}" destId="{00FB7412-50D7-426A-8736-315DC6DA88A9}" srcOrd="0" destOrd="0" presId="urn:microsoft.com/office/officeart/2005/8/layout/vList2"/>
    <dgm:cxn modelId="{BD5C257B-A205-4B04-9F0F-63CB9734DF88}" type="presOf" srcId="{7572F956-2C5F-43F7-85D1-B1A2D921187A}" destId="{B74113FE-924F-4EC3-811F-5B5933945E9A}" srcOrd="0" destOrd="0" presId="urn:microsoft.com/office/officeart/2005/8/layout/vList2"/>
    <dgm:cxn modelId="{D734289A-D27C-4C8F-833B-F3F73C281403}" srcId="{984DDD4E-D5A7-4BEF-8119-B1E9A4D8FED5}" destId="{E7490887-17B1-4290-BD94-E273F6D49885}" srcOrd="5" destOrd="0" parTransId="{E79E0E57-7B91-4E06-AAAC-9059FB5AEABF}" sibTransId="{6D828CEC-8BF4-47AC-B386-2A788F40670C}"/>
    <dgm:cxn modelId="{447A0EA1-85E7-4A03-B53D-96B7116E0F9F}" srcId="{984DDD4E-D5A7-4BEF-8119-B1E9A4D8FED5}" destId="{FA84CD09-CCB0-4D6B-B375-32CE27177419}" srcOrd="2" destOrd="0" parTransId="{9F374649-1343-4D12-8E7C-10F6A0B93060}" sibTransId="{1E573B90-6398-4766-9364-0D2A4A6DF753}"/>
    <dgm:cxn modelId="{F52F72B2-DF83-4094-812E-7E6C81C41163}" type="presOf" srcId="{DAAA3322-5152-4405-B41E-DA3C25EA0E00}" destId="{A5BE8852-E90C-4266-AC00-96B0668F45AA}" srcOrd="0" destOrd="0" presId="urn:microsoft.com/office/officeart/2005/8/layout/vList2"/>
    <dgm:cxn modelId="{8B46BBB5-50C9-4D72-B537-52797EDE5A11}" srcId="{984DDD4E-D5A7-4BEF-8119-B1E9A4D8FED5}" destId="{7572F956-2C5F-43F7-85D1-B1A2D921187A}" srcOrd="1" destOrd="0" parTransId="{B247405A-D144-43BF-BB47-7799013D0F08}" sibTransId="{684E6F86-2866-4D13-90FF-974755D20570}"/>
    <dgm:cxn modelId="{AB9349CB-5A49-4036-B543-79AFD771C064}" type="presOf" srcId="{E7490887-17B1-4290-BD94-E273F6D49885}" destId="{ADCEC2CC-A8B1-4BC8-98EA-EF9D992638DC}" srcOrd="0" destOrd="0" presId="urn:microsoft.com/office/officeart/2005/8/layout/vList2"/>
    <dgm:cxn modelId="{F7E5EBCD-0215-4599-A00F-823589E91DB0}" type="presOf" srcId="{984DDD4E-D5A7-4BEF-8119-B1E9A4D8FED5}" destId="{FA3AD401-FC04-49D1-A38E-D768987A8E25}" srcOrd="0" destOrd="0" presId="urn:microsoft.com/office/officeart/2005/8/layout/vList2"/>
    <dgm:cxn modelId="{834CB0D8-2E44-4BC7-99EA-120DB7E9993C}" type="presParOf" srcId="{FA3AD401-FC04-49D1-A38E-D768987A8E25}" destId="{A5BE8852-E90C-4266-AC00-96B0668F45AA}" srcOrd="0" destOrd="0" presId="urn:microsoft.com/office/officeart/2005/8/layout/vList2"/>
    <dgm:cxn modelId="{E4103E44-28FE-43D5-941D-4E6EAD90D593}" type="presParOf" srcId="{FA3AD401-FC04-49D1-A38E-D768987A8E25}" destId="{25C9880A-C5D1-4BA4-B454-0F145D184C6E}" srcOrd="1" destOrd="0" presId="urn:microsoft.com/office/officeart/2005/8/layout/vList2"/>
    <dgm:cxn modelId="{265D8536-40F4-4749-B50E-2F3286583914}" type="presParOf" srcId="{FA3AD401-FC04-49D1-A38E-D768987A8E25}" destId="{B74113FE-924F-4EC3-811F-5B5933945E9A}" srcOrd="2" destOrd="0" presId="urn:microsoft.com/office/officeart/2005/8/layout/vList2"/>
    <dgm:cxn modelId="{F3B6BF6F-D118-4F0C-860D-AD9884AF8FB9}" type="presParOf" srcId="{FA3AD401-FC04-49D1-A38E-D768987A8E25}" destId="{690E9DB8-0B4E-493C-A0EB-39E43D1365DD}" srcOrd="3" destOrd="0" presId="urn:microsoft.com/office/officeart/2005/8/layout/vList2"/>
    <dgm:cxn modelId="{4F29E7DF-C09B-4D7B-B4D2-B17C2E6E79D6}" type="presParOf" srcId="{FA3AD401-FC04-49D1-A38E-D768987A8E25}" destId="{1F1B6BFD-73DD-4B45-B62B-E3A313CF33B8}" srcOrd="4" destOrd="0" presId="urn:microsoft.com/office/officeart/2005/8/layout/vList2"/>
    <dgm:cxn modelId="{D88095BE-AEA9-44FA-BA8D-7251BB6C86E3}" type="presParOf" srcId="{FA3AD401-FC04-49D1-A38E-D768987A8E25}" destId="{AAD16B8D-1D4E-4EBF-9AD7-08FA6B89C218}" srcOrd="5" destOrd="0" presId="urn:microsoft.com/office/officeart/2005/8/layout/vList2"/>
    <dgm:cxn modelId="{B23AFBF8-7CAC-4790-8432-9055AD909A44}" type="presParOf" srcId="{FA3AD401-FC04-49D1-A38E-D768987A8E25}" destId="{00FB7412-50D7-426A-8736-315DC6DA88A9}" srcOrd="6" destOrd="0" presId="urn:microsoft.com/office/officeart/2005/8/layout/vList2"/>
    <dgm:cxn modelId="{03478B08-D97B-4BD1-8094-5CDEC9A4588D}" type="presParOf" srcId="{FA3AD401-FC04-49D1-A38E-D768987A8E25}" destId="{98546869-44B9-4678-9853-FB43D2B5608C}" srcOrd="7" destOrd="0" presId="urn:microsoft.com/office/officeart/2005/8/layout/vList2"/>
    <dgm:cxn modelId="{D67B39E2-37AE-444F-AB25-13CDB0931303}" type="presParOf" srcId="{FA3AD401-FC04-49D1-A38E-D768987A8E25}" destId="{ACF6EFF8-646B-427B-A602-C0BD38756957}" srcOrd="8" destOrd="0" presId="urn:microsoft.com/office/officeart/2005/8/layout/vList2"/>
    <dgm:cxn modelId="{E11617CA-4226-4A07-8068-A13A482823DD}" type="presParOf" srcId="{FA3AD401-FC04-49D1-A38E-D768987A8E25}" destId="{7E1B0C1B-7933-4396-87DD-FFE7F3970539}" srcOrd="9" destOrd="0" presId="urn:microsoft.com/office/officeart/2005/8/layout/vList2"/>
    <dgm:cxn modelId="{FC45664C-FB8C-46EB-ACD4-E74AAFC8AF8B}" type="presParOf" srcId="{FA3AD401-FC04-49D1-A38E-D768987A8E25}" destId="{ADCEC2CC-A8B1-4BC8-98EA-EF9D992638DC}"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164D9B5-AF0E-4468-AF3A-E23950C4167C}" type="doc">
      <dgm:prSet loTypeId="urn:microsoft.com/office/officeart/2005/8/layout/vList6" loCatId="list" qsTypeId="urn:microsoft.com/office/officeart/2005/8/quickstyle/3d1" qsCatId="3D" csTypeId="urn:microsoft.com/office/officeart/2005/8/colors/colorful1#13" csCatId="colorful" phldr="1"/>
      <dgm:spPr/>
      <dgm:t>
        <a:bodyPr/>
        <a:lstStyle/>
        <a:p>
          <a:endParaRPr lang="ru-RU"/>
        </a:p>
      </dgm:t>
    </dgm:pt>
    <dgm:pt modelId="{71BFFCDB-619F-4CF7-A049-385D21688AC7}">
      <dgm:prSet phldrT="[Текст]"/>
      <dgm:spPr>
        <a:solidFill>
          <a:srgbClr val="00B050"/>
        </a:solidFill>
      </dgm:spPr>
      <dgm:t>
        <a:bodyPr/>
        <a:lstStyle/>
        <a:p>
          <a:r>
            <a:rPr lang="ru-RU" dirty="0"/>
            <a:t>Поощрительные</a:t>
          </a:r>
        </a:p>
      </dgm:t>
    </dgm:pt>
    <dgm:pt modelId="{1F7DFAAF-F968-46CC-B5EF-A31ACAB5F8A1}" type="parTrans" cxnId="{023445A8-B021-4E60-85E9-641AD9AC77BC}">
      <dgm:prSet/>
      <dgm:spPr/>
      <dgm:t>
        <a:bodyPr/>
        <a:lstStyle/>
        <a:p>
          <a:endParaRPr lang="ru-RU"/>
        </a:p>
      </dgm:t>
    </dgm:pt>
    <dgm:pt modelId="{B4D97411-AD0C-411F-8D82-C5B2F1BBD547}" type="sibTrans" cxnId="{023445A8-B021-4E60-85E9-641AD9AC77BC}">
      <dgm:prSet/>
      <dgm:spPr/>
      <dgm:t>
        <a:bodyPr/>
        <a:lstStyle/>
        <a:p>
          <a:endParaRPr lang="ru-RU"/>
        </a:p>
      </dgm:t>
    </dgm:pt>
    <dgm:pt modelId="{AD221CD1-D317-4051-AF5E-EE1E2C918A28}">
      <dgm:prSet phldrT="[Текст]" custT="1"/>
      <dgm:spPr/>
      <dgm:t>
        <a:bodyPr/>
        <a:lstStyle/>
        <a:p>
          <a:r>
            <a:rPr lang="ru-RU" sz="2800" dirty="0"/>
            <a:t>Похвала</a:t>
          </a:r>
        </a:p>
      </dgm:t>
    </dgm:pt>
    <dgm:pt modelId="{D02772B5-235D-4745-9551-798BAC8830C1}" type="parTrans" cxnId="{AF04833C-3906-4D40-9555-0286753A5E4B}">
      <dgm:prSet/>
      <dgm:spPr/>
      <dgm:t>
        <a:bodyPr/>
        <a:lstStyle/>
        <a:p>
          <a:endParaRPr lang="ru-RU"/>
        </a:p>
      </dgm:t>
    </dgm:pt>
    <dgm:pt modelId="{1F933AE9-1F8A-4079-BBB7-E6F25337CCAA}" type="sibTrans" cxnId="{AF04833C-3906-4D40-9555-0286753A5E4B}">
      <dgm:prSet/>
      <dgm:spPr/>
      <dgm:t>
        <a:bodyPr/>
        <a:lstStyle/>
        <a:p>
          <a:endParaRPr lang="ru-RU"/>
        </a:p>
      </dgm:t>
    </dgm:pt>
    <dgm:pt modelId="{98FD28F6-9213-4792-ADE0-E802D62EC28E}">
      <dgm:prSet phldrT="[Текст]" custT="1"/>
      <dgm:spPr/>
      <dgm:t>
        <a:bodyPr/>
        <a:lstStyle/>
        <a:p>
          <a:r>
            <a:rPr lang="ru-RU" sz="2800" dirty="0"/>
            <a:t>Подбадривающий вызов</a:t>
          </a:r>
        </a:p>
      </dgm:t>
    </dgm:pt>
    <dgm:pt modelId="{18ADD1E5-6914-4872-97C5-38C8E5DAD3E5}" type="parTrans" cxnId="{03AD4887-73BA-4444-80BD-D227AEC2A7DC}">
      <dgm:prSet/>
      <dgm:spPr/>
      <dgm:t>
        <a:bodyPr/>
        <a:lstStyle/>
        <a:p>
          <a:endParaRPr lang="ru-RU"/>
        </a:p>
      </dgm:t>
    </dgm:pt>
    <dgm:pt modelId="{5ECAE82D-5943-4B79-A345-89F6F7BB64A4}" type="sibTrans" cxnId="{03AD4887-73BA-4444-80BD-D227AEC2A7DC}">
      <dgm:prSet/>
      <dgm:spPr/>
      <dgm:t>
        <a:bodyPr/>
        <a:lstStyle/>
        <a:p>
          <a:endParaRPr lang="ru-RU"/>
        </a:p>
      </dgm:t>
    </dgm:pt>
    <dgm:pt modelId="{BD2B4563-CD9A-41FE-A1F0-1642B92CE9BB}">
      <dgm:prSet phldrT="[Текст]"/>
      <dgm:spPr>
        <a:solidFill>
          <a:schemeClr val="accent5">
            <a:lumMod val="75000"/>
          </a:schemeClr>
        </a:solidFill>
      </dgm:spPr>
      <dgm:t>
        <a:bodyPr/>
        <a:lstStyle/>
        <a:p>
          <a:r>
            <a:rPr lang="ru-RU" dirty="0" err="1"/>
            <a:t>Наказательные</a:t>
          </a:r>
          <a:r>
            <a:rPr lang="ru-RU" dirty="0"/>
            <a:t> (осуждающие)</a:t>
          </a:r>
        </a:p>
      </dgm:t>
    </dgm:pt>
    <dgm:pt modelId="{9F404AC7-C93F-43DA-ABB4-8B8DAF81706B}" type="parTrans" cxnId="{75F4CFF5-688B-4C9B-942C-B523C76890D6}">
      <dgm:prSet/>
      <dgm:spPr/>
      <dgm:t>
        <a:bodyPr/>
        <a:lstStyle/>
        <a:p>
          <a:endParaRPr lang="ru-RU"/>
        </a:p>
      </dgm:t>
    </dgm:pt>
    <dgm:pt modelId="{0C874AD3-E7DA-470F-B058-AC22B3FD7F5D}" type="sibTrans" cxnId="{75F4CFF5-688B-4C9B-942C-B523C76890D6}">
      <dgm:prSet/>
      <dgm:spPr/>
      <dgm:t>
        <a:bodyPr/>
        <a:lstStyle/>
        <a:p>
          <a:endParaRPr lang="ru-RU"/>
        </a:p>
      </dgm:t>
    </dgm:pt>
    <dgm:pt modelId="{FCCFC485-16A1-4D9A-B19D-6CE30333A80F}">
      <dgm:prSet phldrT="[Текст]" custT="1"/>
      <dgm:spPr/>
      <dgm:t>
        <a:bodyPr/>
        <a:lstStyle/>
        <a:p>
          <a:r>
            <a:rPr lang="ru-RU" sz="2800" dirty="0"/>
            <a:t>Критика</a:t>
          </a:r>
        </a:p>
      </dgm:t>
    </dgm:pt>
    <dgm:pt modelId="{3697B50A-0507-4FC7-A716-4522F7A46302}" type="parTrans" cxnId="{4F993547-5800-4945-8825-1DACDBB5A4BA}">
      <dgm:prSet/>
      <dgm:spPr/>
      <dgm:t>
        <a:bodyPr/>
        <a:lstStyle/>
        <a:p>
          <a:endParaRPr lang="ru-RU"/>
        </a:p>
      </dgm:t>
    </dgm:pt>
    <dgm:pt modelId="{B23CC46E-9652-4A10-BD01-74FF67E8710A}" type="sibTrans" cxnId="{4F993547-5800-4945-8825-1DACDBB5A4BA}">
      <dgm:prSet/>
      <dgm:spPr/>
      <dgm:t>
        <a:bodyPr/>
        <a:lstStyle/>
        <a:p>
          <a:endParaRPr lang="ru-RU"/>
        </a:p>
      </dgm:t>
    </dgm:pt>
    <dgm:pt modelId="{B650A35B-6C32-4557-A3E3-C20FBF913A9A}">
      <dgm:prSet phldrT="[Текст]" custT="1"/>
      <dgm:spPr/>
      <dgm:t>
        <a:bodyPr/>
        <a:lstStyle/>
        <a:p>
          <a:r>
            <a:rPr lang="ru-RU" sz="2800" dirty="0"/>
            <a:t>Одобрение</a:t>
          </a:r>
        </a:p>
      </dgm:t>
    </dgm:pt>
    <dgm:pt modelId="{AAD2160E-ADD4-4B32-A9E0-7C1E217F903C}" type="parTrans" cxnId="{71F5DB53-9F56-47D9-A008-9C4D4C833BC6}">
      <dgm:prSet/>
      <dgm:spPr/>
      <dgm:t>
        <a:bodyPr/>
        <a:lstStyle/>
        <a:p>
          <a:endParaRPr lang="ru-RU"/>
        </a:p>
      </dgm:t>
    </dgm:pt>
    <dgm:pt modelId="{C6B5CAA8-A6CE-43A4-9AE9-EE896AEC48A2}" type="sibTrans" cxnId="{71F5DB53-9F56-47D9-A008-9C4D4C833BC6}">
      <dgm:prSet/>
      <dgm:spPr/>
      <dgm:t>
        <a:bodyPr/>
        <a:lstStyle/>
        <a:p>
          <a:endParaRPr lang="ru-RU"/>
        </a:p>
      </dgm:t>
    </dgm:pt>
    <dgm:pt modelId="{C51014F9-F991-4702-9D76-BF3581B31144}">
      <dgm:prSet phldrT="[Текст]" custT="1"/>
      <dgm:spPr/>
      <dgm:t>
        <a:bodyPr/>
        <a:lstStyle/>
        <a:p>
          <a:endParaRPr lang="ru-RU" sz="2800" dirty="0"/>
        </a:p>
      </dgm:t>
    </dgm:pt>
    <dgm:pt modelId="{96EA2D79-A2CC-40B9-828A-BDCE9673B15D}" type="parTrans" cxnId="{7BF37A9E-8438-4529-9465-80820D898DDA}">
      <dgm:prSet/>
      <dgm:spPr/>
      <dgm:t>
        <a:bodyPr/>
        <a:lstStyle/>
        <a:p>
          <a:endParaRPr lang="ru-RU"/>
        </a:p>
      </dgm:t>
    </dgm:pt>
    <dgm:pt modelId="{1E31162B-5C78-4D3B-8BF9-169DCF1F3E87}" type="sibTrans" cxnId="{7BF37A9E-8438-4529-9465-80820D898DDA}">
      <dgm:prSet/>
      <dgm:spPr/>
      <dgm:t>
        <a:bodyPr/>
        <a:lstStyle/>
        <a:p>
          <a:endParaRPr lang="ru-RU"/>
        </a:p>
      </dgm:t>
    </dgm:pt>
    <dgm:pt modelId="{ED36DAF9-81B8-425B-A700-E1AAB3BAC023}" type="pres">
      <dgm:prSet presAssocID="{D164D9B5-AF0E-4468-AF3A-E23950C4167C}" presName="Name0" presStyleCnt="0">
        <dgm:presLayoutVars>
          <dgm:dir/>
          <dgm:animLvl val="lvl"/>
          <dgm:resizeHandles/>
        </dgm:presLayoutVars>
      </dgm:prSet>
      <dgm:spPr/>
    </dgm:pt>
    <dgm:pt modelId="{DCF2B84E-85CA-4DD1-96D1-C543090CA323}" type="pres">
      <dgm:prSet presAssocID="{71BFFCDB-619F-4CF7-A049-385D21688AC7}" presName="linNode" presStyleCnt="0"/>
      <dgm:spPr/>
    </dgm:pt>
    <dgm:pt modelId="{BB44F2CF-7521-4288-88E8-2FD3E5087C56}" type="pres">
      <dgm:prSet presAssocID="{71BFFCDB-619F-4CF7-A049-385D21688AC7}" presName="parentShp" presStyleLbl="node1" presStyleIdx="0" presStyleCnt="2">
        <dgm:presLayoutVars>
          <dgm:bulletEnabled val="1"/>
        </dgm:presLayoutVars>
      </dgm:prSet>
      <dgm:spPr/>
    </dgm:pt>
    <dgm:pt modelId="{07BB5944-D7F4-47F8-9EE2-1FDAB217EED9}" type="pres">
      <dgm:prSet presAssocID="{71BFFCDB-619F-4CF7-A049-385D21688AC7}" presName="childShp" presStyleLbl="bgAccFollowNode1" presStyleIdx="0" presStyleCnt="2">
        <dgm:presLayoutVars>
          <dgm:bulletEnabled val="1"/>
        </dgm:presLayoutVars>
      </dgm:prSet>
      <dgm:spPr/>
    </dgm:pt>
    <dgm:pt modelId="{8F9FAD91-0422-4BE3-888C-5ABE705A5A43}" type="pres">
      <dgm:prSet presAssocID="{B4D97411-AD0C-411F-8D82-C5B2F1BBD547}" presName="spacing" presStyleCnt="0"/>
      <dgm:spPr/>
    </dgm:pt>
    <dgm:pt modelId="{BE1455B6-19B5-434C-84F7-D3D88A1075F6}" type="pres">
      <dgm:prSet presAssocID="{BD2B4563-CD9A-41FE-A1F0-1642B92CE9BB}" presName="linNode" presStyleCnt="0"/>
      <dgm:spPr/>
    </dgm:pt>
    <dgm:pt modelId="{811CA907-B5A9-4DFC-9067-EC85DA948492}" type="pres">
      <dgm:prSet presAssocID="{BD2B4563-CD9A-41FE-A1F0-1642B92CE9BB}" presName="parentShp" presStyleLbl="node1" presStyleIdx="1" presStyleCnt="2">
        <dgm:presLayoutVars>
          <dgm:bulletEnabled val="1"/>
        </dgm:presLayoutVars>
      </dgm:prSet>
      <dgm:spPr/>
    </dgm:pt>
    <dgm:pt modelId="{E055A277-EDC5-40AC-A4EF-3B5E249A72F6}" type="pres">
      <dgm:prSet presAssocID="{BD2B4563-CD9A-41FE-A1F0-1642B92CE9BB}" presName="childShp" presStyleLbl="bgAccFollowNode1" presStyleIdx="1" presStyleCnt="2">
        <dgm:presLayoutVars>
          <dgm:bulletEnabled val="1"/>
        </dgm:presLayoutVars>
      </dgm:prSet>
      <dgm:spPr/>
    </dgm:pt>
  </dgm:ptLst>
  <dgm:cxnLst>
    <dgm:cxn modelId="{BCCBC615-B5D8-4D6F-8A66-78DC35D37802}" type="presOf" srcId="{AD221CD1-D317-4051-AF5E-EE1E2C918A28}" destId="{07BB5944-D7F4-47F8-9EE2-1FDAB217EED9}" srcOrd="0" destOrd="0" presId="urn:microsoft.com/office/officeart/2005/8/layout/vList6"/>
    <dgm:cxn modelId="{18FE851F-73AD-4C6E-A9C7-A3A2C6359475}" type="presOf" srcId="{C51014F9-F991-4702-9D76-BF3581B31144}" destId="{E055A277-EDC5-40AC-A4EF-3B5E249A72F6}" srcOrd="0" destOrd="0" presId="urn:microsoft.com/office/officeart/2005/8/layout/vList6"/>
    <dgm:cxn modelId="{E981BA33-565F-4A34-8036-BA87AD56284D}" type="presOf" srcId="{71BFFCDB-619F-4CF7-A049-385D21688AC7}" destId="{BB44F2CF-7521-4288-88E8-2FD3E5087C56}" srcOrd="0" destOrd="0" presId="urn:microsoft.com/office/officeart/2005/8/layout/vList6"/>
    <dgm:cxn modelId="{AF04833C-3906-4D40-9555-0286753A5E4B}" srcId="{71BFFCDB-619F-4CF7-A049-385D21688AC7}" destId="{AD221CD1-D317-4051-AF5E-EE1E2C918A28}" srcOrd="0" destOrd="0" parTransId="{D02772B5-235D-4745-9551-798BAC8830C1}" sibTransId="{1F933AE9-1F8A-4079-BBB7-E6F25337CCAA}"/>
    <dgm:cxn modelId="{43DBA33E-228D-4EE3-BF2E-7531F9B2BA27}" type="presOf" srcId="{BD2B4563-CD9A-41FE-A1F0-1642B92CE9BB}" destId="{811CA907-B5A9-4DFC-9067-EC85DA948492}" srcOrd="0" destOrd="0" presId="urn:microsoft.com/office/officeart/2005/8/layout/vList6"/>
    <dgm:cxn modelId="{4F993547-5800-4945-8825-1DACDBB5A4BA}" srcId="{BD2B4563-CD9A-41FE-A1F0-1642B92CE9BB}" destId="{FCCFC485-16A1-4D9A-B19D-6CE30333A80F}" srcOrd="1" destOrd="0" parTransId="{3697B50A-0507-4FC7-A716-4522F7A46302}" sibTransId="{B23CC46E-9652-4A10-BD01-74FF67E8710A}"/>
    <dgm:cxn modelId="{52628873-E338-4869-8138-0308E1D4CAB9}" type="presOf" srcId="{FCCFC485-16A1-4D9A-B19D-6CE30333A80F}" destId="{E055A277-EDC5-40AC-A4EF-3B5E249A72F6}" srcOrd="0" destOrd="1" presId="urn:microsoft.com/office/officeart/2005/8/layout/vList6"/>
    <dgm:cxn modelId="{71F5DB53-9F56-47D9-A008-9C4D4C833BC6}" srcId="{71BFFCDB-619F-4CF7-A049-385D21688AC7}" destId="{B650A35B-6C32-4557-A3E3-C20FBF913A9A}" srcOrd="1" destOrd="0" parTransId="{AAD2160E-ADD4-4B32-A9E0-7C1E217F903C}" sibTransId="{C6B5CAA8-A6CE-43A4-9AE9-EE896AEC48A2}"/>
    <dgm:cxn modelId="{03AD4887-73BA-4444-80BD-D227AEC2A7DC}" srcId="{71BFFCDB-619F-4CF7-A049-385D21688AC7}" destId="{98FD28F6-9213-4792-ADE0-E802D62EC28E}" srcOrd="2" destOrd="0" parTransId="{18ADD1E5-6914-4872-97C5-38C8E5DAD3E5}" sibTransId="{5ECAE82D-5943-4B79-A345-89F6F7BB64A4}"/>
    <dgm:cxn modelId="{7BF37A9E-8438-4529-9465-80820D898DDA}" srcId="{BD2B4563-CD9A-41FE-A1F0-1642B92CE9BB}" destId="{C51014F9-F991-4702-9D76-BF3581B31144}" srcOrd="0" destOrd="0" parTransId="{96EA2D79-A2CC-40B9-828A-BDCE9673B15D}" sibTransId="{1E31162B-5C78-4D3B-8BF9-169DCF1F3E87}"/>
    <dgm:cxn modelId="{023445A8-B021-4E60-85E9-641AD9AC77BC}" srcId="{D164D9B5-AF0E-4468-AF3A-E23950C4167C}" destId="{71BFFCDB-619F-4CF7-A049-385D21688AC7}" srcOrd="0" destOrd="0" parTransId="{1F7DFAAF-F968-46CC-B5EF-A31ACAB5F8A1}" sibTransId="{B4D97411-AD0C-411F-8D82-C5B2F1BBD547}"/>
    <dgm:cxn modelId="{5FA70AAD-E5DF-4C10-B3F7-D98369761956}" type="presOf" srcId="{B650A35B-6C32-4557-A3E3-C20FBF913A9A}" destId="{07BB5944-D7F4-47F8-9EE2-1FDAB217EED9}" srcOrd="0" destOrd="1" presId="urn:microsoft.com/office/officeart/2005/8/layout/vList6"/>
    <dgm:cxn modelId="{66BCADBD-0053-41C3-9179-38D66C07C7BC}" type="presOf" srcId="{D164D9B5-AF0E-4468-AF3A-E23950C4167C}" destId="{ED36DAF9-81B8-425B-A700-E1AAB3BAC023}" srcOrd="0" destOrd="0" presId="urn:microsoft.com/office/officeart/2005/8/layout/vList6"/>
    <dgm:cxn modelId="{79029DEF-6F6B-4C1C-B5E2-2284CD38B99B}" type="presOf" srcId="{98FD28F6-9213-4792-ADE0-E802D62EC28E}" destId="{07BB5944-D7F4-47F8-9EE2-1FDAB217EED9}" srcOrd="0" destOrd="2" presId="urn:microsoft.com/office/officeart/2005/8/layout/vList6"/>
    <dgm:cxn modelId="{75F4CFF5-688B-4C9B-942C-B523C76890D6}" srcId="{D164D9B5-AF0E-4468-AF3A-E23950C4167C}" destId="{BD2B4563-CD9A-41FE-A1F0-1642B92CE9BB}" srcOrd="1" destOrd="0" parTransId="{9F404AC7-C93F-43DA-ABB4-8B8DAF81706B}" sibTransId="{0C874AD3-E7DA-470F-B058-AC22B3FD7F5D}"/>
    <dgm:cxn modelId="{95763376-CE4E-4DDD-8BD8-13EB11AD4182}" type="presParOf" srcId="{ED36DAF9-81B8-425B-A700-E1AAB3BAC023}" destId="{DCF2B84E-85CA-4DD1-96D1-C543090CA323}" srcOrd="0" destOrd="0" presId="urn:microsoft.com/office/officeart/2005/8/layout/vList6"/>
    <dgm:cxn modelId="{46D43C55-2995-437C-9294-FC339ACE1272}" type="presParOf" srcId="{DCF2B84E-85CA-4DD1-96D1-C543090CA323}" destId="{BB44F2CF-7521-4288-88E8-2FD3E5087C56}" srcOrd="0" destOrd="0" presId="urn:microsoft.com/office/officeart/2005/8/layout/vList6"/>
    <dgm:cxn modelId="{3FBDAFC4-90EF-4A76-9CAB-074D8A9B4B13}" type="presParOf" srcId="{DCF2B84E-85CA-4DD1-96D1-C543090CA323}" destId="{07BB5944-D7F4-47F8-9EE2-1FDAB217EED9}" srcOrd="1" destOrd="0" presId="urn:microsoft.com/office/officeart/2005/8/layout/vList6"/>
    <dgm:cxn modelId="{02895ACF-EFE1-4FFD-B796-42E5AEA402E4}" type="presParOf" srcId="{ED36DAF9-81B8-425B-A700-E1AAB3BAC023}" destId="{8F9FAD91-0422-4BE3-888C-5ABE705A5A43}" srcOrd="1" destOrd="0" presId="urn:microsoft.com/office/officeart/2005/8/layout/vList6"/>
    <dgm:cxn modelId="{6069E0B5-ED0E-4CF8-906C-B672CA8261DE}" type="presParOf" srcId="{ED36DAF9-81B8-425B-A700-E1AAB3BAC023}" destId="{BE1455B6-19B5-434C-84F7-D3D88A1075F6}" srcOrd="2" destOrd="0" presId="urn:microsoft.com/office/officeart/2005/8/layout/vList6"/>
    <dgm:cxn modelId="{2913236A-62F1-40B6-A6AA-F40635B621D4}" type="presParOf" srcId="{BE1455B6-19B5-434C-84F7-D3D88A1075F6}" destId="{811CA907-B5A9-4DFC-9067-EC85DA948492}" srcOrd="0" destOrd="0" presId="urn:microsoft.com/office/officeart/2005/8/layout/vList6"/>
    <dgm:cxn modelId="{E45EFF05-4152-4859-B3E8-F6A01B38D51C}" type="presParOf" srcId="{BE1455B6-19B5-434C-84F7-D3D88A1075F6}" destId="{E055A277-EDC5-40AC-A4EF-3B5E249A72F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824E95F-07E8-4808-A477-6DBBB048E868}" type="doc">
      <dgm:prSet loTypeId="urn:microsoft.com/office/officeart/2005/8/layout/default#13" loCatId="list" qsTypeId="urn:microsoft.com/office/officeart/2005/8/quickstyle/3d1" qsCatId="3D" csTypeId="urn:microsoft.com/office/officeart/2005/8/colors/colorful1#14" csCatId="colorful" phldr="1"/>
      <dgm:spPr/>
      <dgm:t>
        <a:bodyPr/>
        <a:lstStyle/>
        <a:p>
          <a:endParaRPr lang="ru-RU"/>
        </a:p>
      </dgm:t>
    </dgm:pt>
    <dgm:pt modelId="{17A47E79-49B1-4B13-84D1-65C26419AA70}">
      <dgm:prSet phldrT="[Текст]" custT="1"/>
      <dgm:spPr/>
      <dgm:t>
        <a:bodyPr/>
        <a:lstStyle/>
        <a:p>
          <a:r>
            <a:rPr lang="ru-RU" sz="2000" dirty="0"/>
            <a:t>Критика-упрек</a:t>
          </a:r>
        </a:p>
      </dgm:t>
    </dgm:pt>
    <dgm:pt modelId="{51D76188-301E-4FAF-B83C-33C22747A844}" type="parTrans" cxnId="{4F47A93B-2CE6-4F9E-9D4A-0F142B93F4EC}">
      <dgm:prSet/>
      <dgm:spPr/>
      <dgm:t>
        <a:bodyPr/>
        <a:lstStyle/>
        <a:p>
          <a:endParaRPr lang="ru-RU"/>
        </a:p>
      </dgm:t>
    </dgm:pt>
    <dgm:pt modelId="{DC9AEB55-5B88-41DC-84D6-F1327B456003}" type="sibTrans" cxnId="{4F47A93B-2CE6-4F9E-9D4A-0F142B93F4EC}">
      <dgm:prSet/>
      <dgm:spPr/>
      <dgm:t>
        <a:bodyPr/>
        <a:lstStyle/>
        <a:p>
          <a:endParaRPr lang="ru-RU"/>
        </a:p>
      </dgm:t>
    </dgm:pt>
    <dgm:pt modelId="{F946E506-B6AA-4798-AE73-91A41F459B85}">
      <dgm:prSet phldrT="[Текст]" custT="1"/>
      <dgm:spPr/>
      <dgm:t>
        <a:bodyPr/>
        <a:lstStyle/>
        <a:p>
          <a:r>
            <a:rPr lang="ru-RU" sz="2000" dirty="0"/>
            <a:t>Критика-надежда</a:t>
          </a:r>
        </a:p>
      </dgm:t>
    </dgm:pt>
    <dgm:pt modelId="{86984E69-6F9D-431D-840E-239DF72FC2CE}" type="parTrans" cxnId="{49B65582-422D-4079-B059-85191C3C86D2}">
      <dgm:prSet/>
      <dgm:spPr/>
      <dgm:t>
        <a:bodyPr/>
        <a:lstStyle/>
        <a:p>
          <a:endParaRPr lang="ru-RU"/>
        </a:p>
      </dgm:t>
    </dgm:pt>
    <dgm:pt modelId="{F42EACF8-F85C-4B03-A8B1-5D365AF8C27E}" type="sibTrans" cxnId="{49B65582-422D-4079-B059-85191C3C86D2}">
      <dgm:prSet/>
      <dgm:spPr/>
      <dgm:t>
        <a:bodyPr/>
        <a:lstStyle/>
        <a:p>
          <a:endParaRPr lang="ru-RU"/>
        </a:p>
      </dgm:t>
    </dgm:pt>
    <dgm:pt modelId="{38C520C1-D5AD-4283-BC05-855686383937}">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err="1"/>
            <a:t>Подбадри-вающая</a:t>
          </a:r>
          <a:r>
            <a:rPr lang="ru-RU" sz="2000" dirty="0"/>
            <a:t> критика</a:t>
          </a:r>
        </a:p>
      </dgm:t>
    </dgm:pt>
    <dgm:pt modelId="{B325F792-FDE7-4DCF-995E-ADFB92E61A9A}" type="parTrans" cxnId="{164E0955-9C78-417C-A5A7-5E3507D68BC1}">
      <dgm:prSet/>
      <dgm:spPr/>
      <dgm:t>
        <a:bodyPr/>
        <a:lstStyle/>
        <a:p>
          <a:endParaRPr lang="ru-RU"/>
        </a:p>
      </dgm:t>
    </dgm:pt>
    <dgm:pt modelId="{493DA5C4-0541-4658-9B3D-C2C0FE2516D7}" type="sibTrans" cxnId="{164E0955-9C78-417C-A5A7-5E3507D68BC1}">
      <dgm:prSet/>
      <dgm:spPr/>
      <dgm:t>
        <a:bodyPr/>
        <a:lstStyle/>
        <a:p>
          <a:endParaRPr lang="ru-RU"/>
        </a:p>
      </dgm:t>
    </dgm:pt>
    <dgm:pt modelId="{29CE9BC1-9415-49CD-A825-3E776A49EE4C}">
      <dgm:prSet phldrT="[Текст]" custT="1"/>
      <dgm:spPr>
        <a:solidFill>
          <a:srgbClr val="FFC000"/>
        </a:solidFill>
      </dgm:spPr>
      <dgm:t>
        <a:bodyPr/>
        <a:lstStyle/>
        <a:p>
          <a:r>
            <a:rPr lang="ru-RU" sz="2000" dirty="0"/>
            <a:t>Критика-ирония</a:t>
          </a:r>
        </a:p>
      </dgm:t>
    </dgm:pt>
    <dgm:pt modelId="{68D2EA09-C5C2-4775-8EF0-12A32B36DB1A}" type="parTrans" cxnId="{E0F0293B-C90B-464F-A19D-E659F006C9B9}">
      <dgm:prSet/>
      <dgm:spPr/>
      <dgm:t>
        <a:bodyPr/>
        <a:lstStyle/>
        <a:p>
          <a:endParaRPr lang="ru-RU"/>
        </a:p>
      </dgm:t>
    </dgm:pt>
    <dgm:pt modelId="{6D5BFDF0-C2E4-4121-B4AF-578E63D60A00}" type="sibTrans" cxnId="{E0F0293B-C90B-464F-A19D-E659F006C9B9}">
      <dgm:prSet/>
      <dgm:spPr/>
      <dgm:t>
        <a:bodyPr/>
        <a:lstStyle/>
        <a:p>
          <a:endParaRPr lang="ru-RU"/>
        </a:p>
      </dgm:t>
    </dgm:pt>
    <dgm:pt modelId="{C73453AD-ACF6-4686-A7AD-C5CC434E89E1}">
      <dgm:prSet phldrT="[Текст]" custT="1"/>
      <dgm:spPr>
        <a:solidFill>
          <a:srgbClr val="00206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a:t>Критика-огорчение</a:t>
          </a:r>
        </a:p>
      </dgm:t>
    </dgm:pt>
    <dgm:pt modelId="{303E7BE6-A3C1-4C08-B218-6F4822C5D8AC}" type="parTrans" cxnId="{CB83E383-ACF5-4DF9-81C9-EA3AEDF71301}">
      <dgm:prSet/>
      <dgm:spPr/>
      <dgm:t>
        <a:bodyPr/>
        <a:lstStyle/>
        <a:p>
          <a:endParaRPr lang="ru-RU"/>
        </a:p>
      </dgm:t>
    </dgm:pt>
    <dgm:pt modelId="{E2F24917-3923-490F-BB06-2428B970B0E1}" type="sibTrans" cxnId="{CB83E383-ACF5-4DF9-81C9-EA3AEDF71301}">
      <dgm:prSet/>
      <dgm:spPr/>
      <dgm:t>
        <a:bodyPr/>
        <a:lstStyle/>
        <a:p>
          <a:endParaRPr lang="ru-RU"/>
        </a:p>
      </dgm:t>
    </dgm:pt>
    <dgm:pt modelId="{959B63AA-D504-4CDC-8071-30EC1FFE98BB}">
      <dgm:prSet phldrT="[Текст]" custT="1"/>
      <dgm:spPr/>
      <dgm:t>
        <a:bodyPr/>
        <a:lstStyle/>
        <a:p>
          <a:r>
            <a:rPr lang="ru-RU" sz="2000" dirty="0" err="1"/>
            <a:t>Критика-снисхож-дение</a:t>
          </a:r>
          <a:endParaRPr lang="ru-RU" sz="2000" dirty="0"/>
        </a:p>
      </dgm:t>
    </dgm:pt>
    <dgm:pt modelId="{0F71F77F-9957-4FDF-9850-23F5D2E6939E}" type="parTrans" cxnId="{F4D02120-2B58-4FAB-856F-392255004FA4}">
      <dgm:prSet/>
      <dgm:spPr/>
      <dgm:t>
        <a:bodyPr/>
        <a:lstStyle/>
        <a:p>
          <a:endParaRPr lang="ru-RU"/>
        </a:p>
      </dgm:t>
    </dgm:pt>
    <dgm:pt modelId="{215D17E0-2B10-4C00-98FC-9E890C073DD4}" type="sibTrans" cxnId="{F4D02120-2B58-4FAB-856F-392255004FA4}">
      <dgm:prSet/>
      <dgm:spPr/>
      <dgm:t>
        <a:bodyPr/>
        <a:lstStyle/>
        <a:p>
          <a:endParaRPr lang="ru-RU"/>
        </a:p>
      </dgm:t>
    </dgm:pt>
    <dgm:pt modelId="{67788BCA-704E-4756-9F29-9B9B6916D322}">
      <dgm:prSet phldrT="[Текст]" custT="1"/>
      <dgm:spPr>
        <a:solidFill>
          <a:schemeClr val="accent1">
            <a:lumMod val="75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a:t>Критика-намек</a:t>
          </a:r>
        </a:p>
      </dgm:t>
    </dgm:pt>
    <dgm:pt modelId="{4A7E72A1-E962-423E-A015-A38AB8E7E2C2}" type="parTrans" cxnId="{D6802F8E-A8D9-44F3-B7FE-144E2130057F}">
      <dgm:prSet/>
      <dgm:spPr/>
      <dgm:t>
        <a:bodyPr/>
        <a:lstStyle/>
        <a:p>
          <a:endParaRPr lang="ru-RU"/>
        </a:p>
      </dgm:t>
    </dgm:pt>
    <dgm:pt modelId="{C3126246-F835-46A9-BD7D-878469BB39A5}" type="sibTrans" cxnId="{D6802F8E-A8D9-44F3-B7FE-144E2130057F}">
      <dgm:prSet/>
      <dgm:spPr/>
      <dgm:t>
        <a:bodyPr/>
        <a:lstStyle/>
        <a:p>
          <a:endParaRPr lang="ru-RU"/>
        </a:p>
      </dgm:t>
    </dgm:pt>
    <dgm:pt modelId="{11403DFB-9E24-4F6E-B4FA-04EE9805DD42}">
      <dgm:prSet phldrT="[Текст]" custT="1"/>
      <dgm:spPr>
        <a:solidFill>
          <a:schemeClr val="accent5">
            <a:lumMod val="75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a:t>Критика-порицание</a:t>
          </a:r>
        </a:p>
      </dgm:t>
    </dgm:pt>
    <dgm:pt modelId="{2C008D39-823E-4FE4-A93D-9BFD08591D9B}" type="parTrans" cxnId="{AB0536A5-5FAA-4E83-AFC9-D61E0317082D}">
      <dgm:prSet/>
      <dgm:spPr/>
      <dgm:t>
        <a:bodyPr/>
        <a:lstStyle/>
        <a:p>
          <a:endParaRPr lang="ru-RU"/>
        </a:p>
      </dgm:t>
    </dgm:pt>
    <dgm:pt modelId="{7E1E23A6-35B1-40AC-BAED-FB54A36C2285}" type="sibTrans" cxnId="{AB0536A5-5FAA-4E83-AFC9-D61E0317082D}">
      <dgm:prSet/>
      <dgm:spPr/>
      <dgm:t>
        <a:bodyPr/>
        <a:lstStyle/>
        <a:p>
          <a:endParaRPr lang="ru-RU"/>
        </a:p>
      </dgm:t>
    </dgm:pt>
    <dgm:pt modelId="{E9AA19C9-1818-483A-A36F-4564986C728A}">
      <dgm:prSet phldrT="[Текст]" custT="1"/>
      <dgm:spPr>
        <a:solidFill>
          <a:srgbClr val="00B05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a:t>Критика-замечание</a:t>
          </a:r>
        </a:p>
      </dgm:t>
    </dgm:pt>
    <dgm:pt modelId="{522529B3-FCA3-4A30-8280-13A6323F3362}" type="parTrans" cxnId="{F073E50F-0FF2-45BB-82BF-D2B9570DA71A}">
      <dgm:prSet/>
      <dgm:spPr/>
      <dgm:t>
        <a:bodyPr/>
        <a:lstStyle/>
        <a:p>
          <a:endParaRPr lang="ru-RU"/>
        </a:p>
      </dgm:t>
    </dgm:pt>
    <dgm:pt modelId="{19408713-6D53-4AE4-A003-4D4F32299690}" type="sibTrans" cxnId="{F073E50F-0FF2-45BB-82BF-D2B9570DA71A}">
      <dgm:prSet/>
      <dgm:spPr/>
      <dgm:t>
        <a:bodyPr/>
        <a:lstStyle/>
        <a:p>
          <a:endParaRPr lang="ru-RU"/>
        </a:p>
      </dgm:t>
    </dgm:pt>
    <dgm:pt modelId="{9EDCF1AE-AC35-4E15-91E7-1E0D950AAB50}">
      <dgm:prSet phldrT="[Текст]" custT="1"/>
      <dgm:spPr/>
      <dgm:t>
        <a:bodyPr/>
        <a:lstStyle/>
        <a:p>
          <a:r>
            <a:rPr lang="ru-RU" sz="2000" dirty="0"/>
            <a:t>Критика-смягчение</a:t>
          </a:r>
        </a:p>
      </dgm:t>
    </dgm:pt>
    <dgm:pt modelId="{913250D2-CD8E-4837-90C9-A13AD09DA5C1}" type="parTrans" cxnId="{2ED3D7FB-6E71-40E9-896D-6C48BDE3F4CD}">
      <dgm:prSet/>
      <dgm:spPr/>
      <dgm:t>
        <a:bodyPr/>
        <a:lstStyle/>
        <a:p>
          <a:endParaRPr lang="ru-RU"/>
        </a:p>
      </dgm:t>
    </dgm:pt>
    <dgm:pt modelId="{FE5A5FC8-0E8F-49FC-B030-BBC0E6BBAC50}" type="sibTrans" cxnId="{2ED3D7FB-6E71-40E9-896D-6C48BDE3F4CD}">
      <dgm:prSet/>
      <dgm:spPr/>
      <dgm:t>
        <a:bodyPr/>
        <a:lstStyle/>
        <a:p>
          <a:endParaRPr lang="ru-RU"/>
        </a:p>
      </dgm:t>
    </dgm:pt>
    <dgm:pt modelId="{2C1375A2-43B6-4E02-9645-3429D94D8CB7}">
      <dgm:prSet phldrT="[Текст]" custT="1"/>
      <dgm:spPr>
        <a:solidFill>
          <a:schemeClr val="accent3">
            <a:lumMod val="5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a:t>Критика-поучение</a:t>
          </a:r>
        </a:p>
      </dgm:t>
    </dgm:pt>
    <dgm:pt modelId="{B5F4E284-7E8F-450E-8FD4-EC11D93519AF}" type="parTrans" cxnId="{118B00F8-7D32-4206-B654-16496ED42E26}">
      <dgm:prSet/>
      <dgm:spPr/>
      <dgm:t>
        <a:bodyPr/>
        <a:lstStyle/>
        <a:p>
          <a:endParaRPr lang="ru-RU"/>
        </a:p>
      </dgm:t>
    </dgm:pt>
    <dgm:pt modelId="{9954C35D-8621-4145-A4FD-C8B6027D06D7}" type="sibTrans" cxnId="{118B00F8-7D32-4206-B654-16496ED42E26}">
      <dgm:prSet/>
      <dgm:spPr/>
      <dgm:t>
        <a:bodyPr/>
        <a:lstStyle/>
        <a:p>
          <a:endParaRPr lang="ru-RU"/>
        </a:p>
      </dgm:t>
    </dgm:pt>
    <dgm:pt modelId="{40E45129-C8D1-4E84-B267-8AF622462278}">
      <dgm:prSet phldrT="[Текст]" custT="1"/>
      <dgm:spPr>
        <a:solidFill>
          <a:schemeClr val="accent6">
            <a:lumMod val="60000"/>
            <a:lumOff val="4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a:t>Критика-недоверие</a:t>
          </a:r>
        </a:p>
      </dgm:t>
    </dgm:pt>
    <dgm:pt modelId="{D8854AC5-AD0D-415B-8E20-81D44EDD604D}" type="parTrans" cxnId="{69B26F6B-8D38-4442-8DD4-39C14091EECE}">
      <dgm:prSet/>
      <dgm:spPr/>
      <dgm:t>
        <a:bodyPr/>
        <a:lstStyle/>
        <a:p>
          <a:endParaRPr lang="ru-RU"/>
        </a:p>
      </dgm:t>
    </dgm:pt>
    <dgm:pt modelId="{9B2FB07A-8D6A-4C2C-8CD3-B417F370EBAC}" type="sibTrans" cxnId="{69B26F6B-8D38-4442-8DD4-39C14091EECE}">
      <dgm:prSet/>
      <dgm:spPr/>
      <dgm:t>
        <a:bodyPr/>
        <a:lstStyle/>
        <a:p>
          <a:endParaRPr lang="ru-RU"/>
        </a:p>
      </dgm:t>
    </dgm:pt>
    <dgm:pt modelId="{6548CE78-C078-49C8-A73F-1FB3EC5898E1}">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a:t>Критика-вызов</a:t>
          </a:r>
        </a:p>
      </dgm:t>
    </dgm:pt>
    <dgm:pt modelId="{FFF9DE9C-0DCB-4CDB-BF57-9AE22A5AAD6E}" type="parTrans" cxnId="{5F2F5DB3-0A56-40BD-AB75-437E7A44D19C}">
      <dgm:prSet/>
      <dgm:spPr/>
      <dgm:t>
        <a:bodyPr/>
        <a:lstStyle/>
        <a:p>
          <a:endParaRPr lang="ru-RU"/>
        </a:p>
      </dgm:t>
    </dgm:pt>
    <dgm:pt modelId="{6B73ED2B-B58A-4B33-8BB9-373C252BB847}" type="sibTrans" cxnId="{5F2F5DB3-0A56-40BD-AB75-437E7A44D19C}">
      <dgm:prSet/>
      <dgm:spPr/>
      <dgm:t>
        <a:bodyPr/>
        <a:lstStyle/>
        <a:p>
          <a:endParaRPr lang="ru-RU"/>
        </a:p>
      </dgm:t>
    </dgm:pt>
    <dgm:pt modelId="{DF9A8372-EF09-42C9-B190-DB8B67DD59FF}">
      <dgm:prSet phldrT="[Текст]" custT="1"/>
      <dgm:spPr>
        <a:solidFill>
          <a:schemeClr val="accent1">
            <a:lumMod val="75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err="1"/>
            <a:t>Критика-предупреж-дение</a:t>
          </a:r>
          <a:endParaRPr lang="ru-RU" sz="2000" dirty="0"/>
        </a:p>
      </dgm:t>
    </dgm:pt>
    <dgm:pt modelId="{B2012A8A-F6FB-4425-8AEA-F8E1DE80D736}" type="parTrans" cxnId="{EE09A1EE-043B-4805-9119-81596DAC1BE9}">
      <dgm:prSet/>
      <dgm:spPr/>
      <dgm:t>
        <a:bodyPr/>
        <a:lstStyle/>
        <a:p>
          <a:endParaRPr lang="ru-RU"/>
        </a:p>
      </dgm:t>
    </dgm:pt>
    <dgm:pt modelId="{A3425785-195E-4874-8AC7-F46785CD54BA}" type="sibTrans" cxnId="{EE09A1EE-043B-4805-9119-81596DAC1BE9}">
      <dgm:prSet/>
      <dgm:spPr/>
      <dgm:t>
        <a:bodyPr/>
        <a:lstStyle/>
        <a:p>
          <a:endParaRPr lang="ru-RU"/>
        </a:p>
      </dgm:t>
    </dgm:pt>
    <dgm:pt modelId="{6A0200B2-97AB-454A-B115-EC02519532EF}">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a:t>Критика-торжество</a:t>
          </a:r>
        </a:p>
      </dgm:t>
    </dgm:pt>
    <dgm:pt modelId="{A048F159-296C-41CA-A884-FD8082CA9803}" type="parTrans" cxnId="{74C051BB-A047-429B-A38B-ED1D4CBDAADB}">
      <dgm:prSet/>
      <dgm:spPr/>
      <dgm:t>
        <a:bodyPr/>
        <a:lstStyle/>
        <a:p>
          <a:endParaRPr lang="ru-RU"/>
        </a:p>
      </dgm:t>
    </dgm:pt>
    <dgm:pt modelId="{9850F7AF-2EE1-46EC-B314-1AFF9D39860C}" type="sibTrans" cxnId="{74C051BB-A047-429B-A38B-ED1D4CBDAADB}">
      <dgm:prSet/>
      <dgm:spPr/>
      <dgm:t>
        <a:bodyPr/>
        <a:lstStyle/>
        <a:p>
          <a:endParaRPr lang="ru-RU"/>
        </a:p>
      </dgm:t>
    </dgm:pt>
    <dgm:pt modelId="{048B92AF-19E5-46C3-920F-CCE70B1146F9}">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a:t>Критика-осуждение</a:t>
          </a:r>
        </a:p>
      </dgm:t>
    </dgm:pt>
    <dgm:pt modelId="{D642E03B-FE2B-400B-9120-E871A21C5470}" type="parTrans" cxnId="{CCDDC26A-80FF-4AE2-8F3C-13465F9F2782}">
      <dgm:prSet/>
      <dgm:spPr/>
      <dgm:t>
        <a:bodyPr/>
        <a:lstStyle/>
        <a:p>
          <a:endParaRPr lang="ru-RU"/>
        </a:p>
      </dgm:t>
    </dgm:pt>
    <dgm:pt modelId="{A96DA993-1D5A-42BE-BFC6-5DAA208B1DC9}" type="sibTrans" cxnId="{CCDDC26A-80FF-4AE2-8F3C-13465F9F2782}">
      <dgm:prSet/>
      <dgm:spPr/>
      <dgm:t>
        <a:bodyPr/>
        <a:lstStyle/>
        <a:p>
          <a:endParaRPr lang="ru-RU"/>
        </a:p>
      </dgm:t>
    </dgm:pt>
    <dgm:pt modelId="{0E41C08E-D285-4A54-8486-21CCAADF542B}">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a:t>Критика-угроза</a:t>
          </a:r>
        </a:p>
      </dgm:t>
    </dgm:pt>
    <dgm:pt modelId="{2D22E40D-67C0-498C-8448-3881E5DC776C}" type="parTrans" cxnId="{91FCA326-6DD2-4D4B-A73E-FD346DC4DFF3}">
      <dgm:prSet/>
      <dgm:spPr/>
      <dgm:t>
        <a:bodyPr/>
        <a:lstStyle/>
        <a:p>
          <a:endParaRPr lang="ru-RU"/>
        </a:p>
      </dgm:t>
    </dgm:pt>
    <dgm:pt modelId="{3A749102-DAD6-4292-8066-8EE5330531CE}" type="sibTrans" cxnId="{91FCA326-6DD2-4D4B-A73E-FD346DC4DFF3}">
      <dgm:prSet/>
      <dgm:spPr/>
      <dgm:t>
        <a:bodyPr/>
        <a:lstStyle/>
        <a:p>
          <a:endParaRPr lang="ru-RU"/>
        </a:p>
      </dgm:t>
    </dgm:pt>
    <dgm:pt modelId="{57F92022-F4C8-4458-A85B-7653587B4D5F}">
      <dgm:prSet phldrT="[Текст]" custT="1"/>
      <dgm:spPr>
        <a:solidFill>
          <a:srgbClr val="FFFF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a:t>Критика-недоумение</a:t>
          </a:r>
        </a:p>
        <a:p>
          <a:pPr defTabSz="711200">
            <a:lnSpc>
              <a:spcPct val="90000"/>
            </a:lnSpc>
            <a:spcBef>
              <a:spcPct val="0"/>
            </a:spcBef>
            <a:spcAft>
              <a:spcPct val="35000"/>
            </a:spcAft>
          </a:pPr>
          <a:endParaRPr lang="ru-RU" sz="2000" dirty="0"/>
        </a:p>
      </dgm:t>
    </dgm:pt>
    <dgm:pt modelId="{8C5B680F-2CD0-4B5C-B023-52B86E9945F2}" type="parTrans" cxnId="{74EA9D2F-C50C-449C-9F7E-E5AE95F3C5F9}">
      <dgm:prSet/>
      <dgm:spPr/>
      <dgm:t>
        <a:bodyPr/>
        <a:lstStyle/>
        <a:p>
          <a:endParaRPr lang="ru-RU"/>
        </a:p>
      </dgm:t>
    </dgm:pt>
    <dgm:pt modelId="{A5F185DA-99C1-4ADF-A5BB-62F5A3AFD208}" type="sibTrans" cxnId="{74EA9D2F-C50C-449C-9F7E-E5AE95F3C5F9}">
      <dgm:prSet/>
      <dgm:spPr/>
      <dgm:t>
        <a:bodyPr/>
        <a:lstStyle/>
        <a:p>
          <a:endParaRPr lang="ru-RU"/>
        </a:p>
      </dgm:t>
    </dgm:pt>
    <dgm:pt modelId="{351A99F7-48CC-495F-B9C9-33E3A2D9EA27}" type="pres">
      <dgm:prSet presAssocID="{4824E95F-07E8-4808-A477-6DBBB048E868}" presName="diagram" presStyleCnt="0">
        <dgm:presLayoutVars>
          <dgm:dir/>
          <dgm:resizeHandles val="exact"/>
        </dgm:presLayoutVars>
      </dgm:prSet>
      <dgm:spPr/>
    </dgm:pt>
    <dgm:pt modelId="{ED9767D7-7F77-488B-8E92-85246EC2D860}" type="pres">
      <dgm:prSet presAssocID="{17A47E79-49B1-4B13-84D1-65C26419AA70}" presName="node" presStyleLbl="node1" presStyleIdx="0" presStyleCnt="18">
        <dgm:presLayoutVars>
          <dgm:bulletEnabled val="1"/>
        </dgm:presLayoutVars>
      </dgm:prSet>
      <dgm:spPr/>
    </dgm:pt>
    <dgm:pt modelId="{23A5DF22-A45F-429D-8589-C1635F2E7061}" type="pres">
      <dgm:prSet presAssocID="{DC9AEB55-5B88-41DC-84D6-F1327B456003}" presName="sibTrans" presStyleCnt="0"/>
      <dgm:spPr/>
    </dgm:pt>
    <dgm:pt modelId="{986A35DF-52DC-482F-8A38-2A6765C58366}" type="pres">
      <dgm:prSet presAssocID="{9EDCF1AE-AC35-4E15-91E7-1E0D950AAB50}" presName="node" presStyleLbl="node1" presStyleIdx="1" presStyleCnt="18">
        <dgm:presLayoutVars>
          <dgm:bulletEnabled val="1"/>
        </dgm:presLayoutVars>
      </dgm:prSet>
      <dgm:spPr/>
    </dgm:pt>
    <dgm:pt modelId="{52ACF46D-B9F2-446F-B508-2A1A73DC78B2}" type="pres">
      <dgm:prSet presAssocID="{FE5A5FC8-0E8F-49FC-B030-BBC0E6BBAC50}" presName="sibTrans" presStyleCnt="0"/>
      <dgm:spPr/>
    </dgm:pt>
    <dgm:pt modelId="{8BF1DF63-A836-49A3-9D70-457C2CFE34AE}" type="pres">
      <dgm:prSet presAssocID="{959B63AA-D504-4CDC-8071-30EC1FFE98BB}" presName="node" presStyleLbl="node1" presStyleIdx="2" presStyleCnt="18">
        <dgm:presLayoutVars>
          <dgm:bulletEnabled val="1"/>
        </dgm:presLayoutVars>
      </dgm:prSet>
      <dgm:spPr/>
    </dgm:pt>
    <dgm:pt modelId="{88D53557-F6BC-47C0-BAD0-D9D46B7387A1}" type="pres">
      <dgm:prSet presAssocID="{215D17E0-2B10-4C00-98FC-9E890C073DD4}" presName="sibTrans" presStyleCnt="0"/>
      <dgm:spPr/>
    </dgm:pt>
    <dgm:pt modelId="{59293CFA-3D52-48B0-917F-A1F1275C8ED9}" type="pres">
      <dgm:prSet presAssocID="{F946E506-B6AA-4798-AE73-91A41F459B85}" presName="node" presStyleLbl="node1" presStyleIdx="3" presStyleCnt="18">
        <dgm:presLayoutVars>
          <dgm:bulletEnabled val="1"/>
        </dgm:presLayoutVars>
      </dgm:prSet>
      <dgm:spPr/>
    </dgm:pt>
    <dgm:pt modelId="{32BF0D15-9B70-4257-94DC-82A9EDBB02DA}" type="pres">
      <dgm:prSet presAssocID="{F42EACF8-F85C-4B03-A8B1-5D365AF8C27E}" presName="sibTrans" presStyleCnt="0"/>
      <dgm:spPr/>
    </dgm:pt>
    <dgm:pt modelId="{52378126-4100-48D0-9E9F-2ACE3F15E7F3}" type="pres">
      <dgm:prSet presAssocID="{38C520C1-D5AD-4283-BC05-855686383937}" presName="node" presStyleLbl="node1" presStyleIdx="4" presStyleCnt="18">
        <dgm:presLayoutVars>
          <dgm:bulletEnabled val="1"/>
        </dgm:presLayoutVars>
      </dgm:prSet>
      <dgm:spPr/>
    </dgm:pt>
    <dgm:pt modelId="{11A8FF02-2EAC-4482-BE51-3C327782D333}" type="pres">
      <dgm:prSet presAssocID="{493DA5C4-0541-4658-9B3D-C2C0FE2516D7}" presName="sibTrans" presStyleCnt="0"/>
      <dgm:spPr/>
    </dgm:pt>
    <dgm:pt modelId="{29F7387F-5684-4F6F-A674-60EA7E4A7E29}" type="pres">
      <dgm:prSet presAssocID="{67788BCA-704E-4756-9F29-9B9B6916D322}" presName="node" presStyleLbl="node1" presStyleIdx="5" presStyleCnt="18">
        <dgm:presLayoutVars>
          <dgm:bulletEnabled val="1"/>
        </dgm:presLayoutVars>
      </dgm:prSet>
      <dgm:spPr/>
    </dgm:pt>
    <dgm:pt modelId="{051B0352-9697-499B-A754-FF1EB9F86CEB}" type="pres">
      <dgm:prSet presAssocID="{C3126246-F835-46A9-BD7D-878469BB39A5}" presName="sibTrans" presStyleCnt="0"/>
      <dgm:spPr/>
    </dgm:pt>
    <dgm:pt modelId="{30315CFF-D457-4EB8-97F0-96F9791ABAFB}" type="pres">
      <dgm:prSet presAssocID="{11403DFB-9E24-4F6E-B4FA-04EE9805DD42}" presName="node" presStyleLbl="node1" presStyleIdx="6" presStyleCnt="18">
        <dgm:presLayoutVars>
          <dgm:bulletEnabled val="1"/>
        </dgm:presLayoutVars>
      </dgm:prSet>
      <dgm:spPr/>
    </dgm:pt>
    <dgm:pt modelId="{4B2869B7-4136-491F-814B-C0D3CE135BCD}" type="pres">
      <dgm:prSet presAssocID="{7E1E23A6-35B1-40AC-BAED-FB54A36C2285}" presName="sibTrans" presStyleCnt="0"/>
      <dgm:spPr/>
    </dgm:pt>
    <dgm:pt modelId="{04455587-828F-4D26-AAEE-968176BB8EC3}" type="pres">
      <dgm:prSet presAssocID="{E9AA19C9-1818-483A-A36F-4564986C728A}" presName="node" presStyleLbl="node1" presStyleIdx="7" presStyleCnt="18">
        <dgm:presLayoutVars>
          <dgm:bulletEnabled val="1"/>
        </dgm:presLayoutVars>
      </dgm:prSet>
      <dgm:spPr/>
    </dgm:pt>
    <dgm:pt modelId="{E41A6CAC-F66D-47EB-8805-549EEC07B127}" type="pres">
      <dgm:prSet presAssocID="{19408713-6D53-4AE4-A003-4D4F32299690}" presName="sibTrans" presStyleCnt="0"/>
      <dgm:spPr/>
    </dgm:pt>
    <dgm:pt modelId="{E25B53B1-A070-4C5D-A79E-82DC045C7B84}" type="pres">
      <dgm:prSet presAssocID="{29CE9BC1-9415-49CD-A825-3E776A49EE4C}" presName="node" presStyleLbl="node1" presStyleIdx="8" presStyleCnt="18">
        <dgm:presLayoutVars>
          <dgm:bulletEnabled val="1"/>
        </dgm:presLayoutVars>
      </dgm:prSet>
      <dgm:spPr/>
    </dgm:pt>
    <dgm:pt modelId="{EE297147-A606-47B9-919A-87DFF98D0174}" type="pres">
      <dgm:prSet presAssocID="{6D5BFDF0-C2E4-4121-B4AF-578E63D60A00}" presName="sibTrans" presStyleCnt="0"/>
      <dgm:spPr/>
    </dgm:pt>
    <dgm:pt modelId="{A49CD18B-30DA-403F-8B2E-38271297893F}" type="pres">
      <dgm:prSet presAssocID="{C73453AD-ACF6-4686-A7AD-C5CC434E89E1}" presName="node" presStyleLbl="node1" presStyleIdx="9" presStyleCnt="18">
        <dgm:presLayoutVars>
          <dgm:bulletEnabled val="1"/>
        </dgm:presLayoutVars>
      </dgm:prSet>
      <dgm:spPr/>
    </dgm:pt>
    <dgm:pt modelId="{D248F293-A912-4BC3-9AF1-FDF47672A0C4}" type="pres">
      <dgm:prSet presAssocID="{E2F24917-3923-490F-BB06-2428B970B0E1}" presName="sibTrans" presStyleCnt="0"/>
      <dgm:spPr/>
    </dgm:pt>
    <dgm:pt modelId="{A06858E3-E3B9-480A-95FB-4E84614F3E02}" type="pres">
      <dgm:prSet presAssocID="{2C1375A2-43B6-4E02-9645-3429D94D8CB7}" presName="node" presStyleLbl="node1" presStyleIdx="10" presStyleCnt="18">
        <dgm:presLayoutVars>
          <dgm:bulletEnabled val="1"/>
        </dgm:presLayoutVars>
      </dgm:prSet>
      <dgm:spPr/>
    </dgm:pt>
    <dgm:pt modelId="{31EB64F6-B053-4AF9-A5BA-39582172E49F}" type="pres">
      <dgm:prSet presAssocID="{9954C35D-8621-4145-A4FD-C8B6027D06D7}" presName="sibTrans" presStyleCnt="0"/>
      <dgm:spPr/>
    </dgm:pt>
    <dgm:pt modelId="{94FB0767-79D2-4933-A07B-3909F325FD5C}" type="pres">
      <dgm:prSet presAssocID="{40E45129-C8D1-4E84-B267-8AF622462278}" presName="node" presStyleLbl="node1" presStyleIdx="11" presStyleCnt="18">
        <dgm:presLayoutVars>
          <dgm:bulletEnabled val="1"/>
        </dgm:presLayoutVars>
      </dgm:prSet>
      <dgm:spPr/>
    </dgm:pt>
    <dgm:pt modelId="{D8550B89-5E8C-413B-A543-1FFA1E6C3B30}" type="pres">
      <dgm:prSet presAssocID="{9B2FB07A-8D6A-4C2C-8CD3-B417F370EBAC}" presName="sibTrans" presStyleCnt="0"/>
      <dgm:spPr/>
    </dgm:pt>
    <dgm:pt modelId="{7DD8B3A6-B26B-4654-87BB-4AF807E7F977}" type="pres">
      <dgm:prSet presAssocID="{6548CE78-C078-49C8-A73F-1FB3EC5898E1}" presName="node" presStyleLbl="node1" presStyleIdx="12" presStyleCnt="18">
        <dgm:presLayoutVars>
          <dgm:bulletEnabled val="1"/>
        </dgm:presLayoutVars>
      </dgm:prSet>
      <dgm:spPr/>
    </dgm:pt>
    <dgm:pt modelId="{C34C93BE-DB40-4249-A8A5-9B09BA1FE612}" type="pres">
      <dgm:prSet presAssocID="{6B73ED2B-B58A-4B33-8BB9-373C252BB847}" presName="sibTrans" presStyleCnt="0"/>
      <dgm:spPr/>
    </dgm:pt>
    <dgm:pt modelId="{8B4CE8F7-E21A-4C7B-B42F-B2A734334088}" type="pres">
      <dgm:prSet presAssocID="{DF9A8372-EF09-42C9-B190-DB8B67DD59FF}" presName="node" presStyleLbl="node1" presStyleIdx="13" presStyleCnt="18">
        <dgm:presLayoutVars>
          <dgm:bulletEnabled val="1"/>
        </dgm:presLayoutVars>
      </dgm:prSet>
      <dgm:spPr/>
    </dgm:pt>
    <dgm:pt modelId="{4054AC58-CBBD-4E64-9DC5-018006117FB6}" type="pres">
      <dgm:prSet presAssocID="{A3425785-195E-4874-8AC7-F46785CD54BA}" presName="sibTrans" presStyleCnt="0"/>
      <dgm:spPr/>
    </dgm:pt>
    <dgm:pt modelId="{38AD14FE-7B32-42A6-9E2A-B3788EAB0BA6}" type="pres">
      <dgm:prSet presAssocID="{6A0200B2-97AB-454A-B115-EC02519532EF}" presName="node" presStyleLbl="node1" presStyleIdx="14" presStyleCnt="18">
        <dgm:presLayoutVars>
          <dgm:bulletEnabled val="1"/>
        </dgm:presLayoutVars>
      </dgm:prSet>
      <dgm:spPr/>
    </dgm:pt>
    <dgm:pt modelId="{6C683268-A6E5-4584-BBB5-1BE35E958A90}" type="pres">
      <dgm:prSet presAssocID="{9850F7AF-2EE1-46EC-B314-1AFF9D39860C}" presName="sibTrans" presStyleCnt="0"/>
      <dgm:spPr/>
    </dgm:pt>
    <dgm:pt modelId="{0B135BB8-7740-4F63-8380-869CBBC7B792}" type="pres">
      <dgm:prSet presAssocID="{048B92AF-19E5-46C3-920F-CCE70B1146F9}" presName="node" presStyleLbl="node1" presStyleIdx="15" presStyleCnt="18">
        <dgm:presLayoutVars>
          <dgm:bulletEnabled val="1"/>
        </dgm:presLayoutVars>
      </dgm:prSet>
      <dgm:spPr/>
    </dgm:pt>
    <dgm:pt modelId="{1E56C8F2-8C5E-4E69-BF91-EE9E798BCA93}" type="pres">
      <dgm:prSet presAssocID="{A96DA993-1D5A-42BE-BFC6-5DAA208B1DC9}" presName="sibTrans" presStyleCnt="0"/>
      <dgm:spPr/>
    </dgm:pt>
    <dgm:pt modelId="{2A744224-D595-40C2-9E98-6B00E00C9F81}" type="pres">
      <dgm:prSet presAssocID="{0E41C08E-D285-4A54-8486-21CCAADF542B}" presName="node" presStyleLbl="node1" presStyleIdx="16" presStyleCnt="18">
        <dgm:presLayoutVars>
          <dgm:bulletEnabled val="1"/>
        </dgm:presLayoutVars>
      </dgm:prSet>
      <dgm:spPr/>
    </dgm:pt>
    <dgm:pt modelId="{F4499EA0-ED6B-4BF6-B9CB-4AC91CCAC9DD}" type="pres">
      <dgm:prSet presAssocID="{3A749102-DAD6-4292-8066-8EE5330531CE}" presName="sibTrans" presStyleCnt="0"/>
      <dgm:spPr/>
    </dgm:pt>
    <dgm:pt modelId="{03102FC1-A405-4A93-BFD2-2BEA2F529C4A}" type="pres">
      <dgm:prSet presAssocID="{57F92022-F4C8-4458-A85B-7653587B4D5F}" presName="node" presStyleLbl="node1" presStyleIdx="17" presStyleCnt="18">
        <dgm:presLayoutVars>
          <dgm:bulletEnabled val="1"/>
        </dgm:presLayoutVars>
      </dgm:prSet>
      <dgm:spPr/>
    </dgm:pt>
  </dgm:ptLst>
  <dgm:cxnLst>
    <dgm:cxn modelId="{F073E50F-0FF2-45BB-82BF-D2B9570DA71A}" srcId="{4824E95F-07E8-4808-A477-6DBBB048E868}" destId="{E9AA19C9-1818-483A-A36F-4564986C728A}" srcOrd="7" destOrd="0" parTransId="{522529B3-FCA3-4A30-8280-13A6323F3362}" sibTransId="{19408713-6D53-4AE4-A003-4D4F32299690}"/>
    <dgm:cxn modelId="{F4D02120-2B58-4FAB-856F-392255004FA4}" srcId="{4824E95F-07E8-4808-A477-6DBBB048E868}" destId="{959B63AA-D504-4CDC-8071-30EC1FFE98BB}" srcOrd="2" destOrd="0" parTransId="{0F71F77F-9957-4FDF-9850-23F5D2E6939E}" sibTransId="{215D17E0-2B10-4C00-98FC-9E890C073DD4}"/>
    <dgm:cxn modelId="{268A3622-AE41-4792-9CCC-1A0F9C8CD45C}" type="presOf" srcId="{57F92022-F4C8-4458-A85B-7653587B4D5F}" destId="{03102FC1-A405-4A93-BFD2-2BEA2F529C4A}" srcOrd="0" destOrd="0" presId="urn:microsoft.com/office/officeart/2005/8/layout/default#13"/>
    <dgm:cxn modelId="{E9DEBC23-0D56-4040-A260-F667A244C94E}" type="presOf" srcId="{2C1375A2-43B6-4E02-9645-3429D94D8CB7}" destId="{A06858E3-E3B9-480A-95FB-4E84614F3E02}" srcOrd="0" destOrd="0" presId="urn:microsoft.com/office/officeart/2005/8/layout/default#13"/>
    <dgm:cxn modelId="{91FCA326-6DD2-4D4B-A73E-FD346DC4DFF3}" srcId="{4824E95F-07E8-4808-A477-6DBBB048E868}" destId="{0E41C08E-D285-4A54-8486-21CCAADF542B}" srcOrd="16" destOrd="0" parTransId="{2D22E40D-67C0-498C-8448-3881E5DC776C}" sibTransId="{3A749102-DAD6-4292-8066-8EE5330531CE}"/>
    <dgm:cxn modelId="{74EA9D2F-C50C-449C-9F7E-E5AE95F3C5F9}" srcId="{4824E95F-07E8-4808-A477-6DBBB048E868}" destId="{57F92022-F4C8-4458-A85B-7653587B4D5F}" srcOrd="17" destOrd="0" parTransId="{8C5B680F-2CD0-4B5C-B023-52B86E9945F2}" sibTransId="{A5F185DA-99C1-4ADF-A5BB-62F5A3AFD208}"/>
    <dgm:cxn modelId="{E0F0293B-C90B-464F-A19D-E659F006C9B9}" srcId="{4824E95F-07E8-4808-A477-6DBBB048E868}" destId="{29CE9BC1-9415-49CD-A825-3E776A49EE4C}" srcOrd="8" destOrd="0" parTransId="{68D2EA09-C5C2-4775-8EF0-12A32B36DB1A}" sibTransId="{6D5BFDF0-C2E4-4121-B4AF-578E63D60A00}"/>
    <dgm:cxn modelId="{4F47A93B-2CE6-4F9E-9D4A-0F142B93F4EC}" srcId="{4824E95F-07E8-4808-A477-6DBBB048E868}" destId="{17A47E79-49B1-4B13-84D1-65C26419AA70}" srcOrd="0" destOrd="0" parTransId="{51D76188-301E-4FAF-B83C-33C22747A844}" sibTransId="{DC9AEB55-5B88-41DC-84D6-F1327B456003}"/>
    <dgm:cxn modelId="{7745403D-FAF8-4FF0-8A42-DD188B5F836D}" type="presOf" srcId="{17A47E79-49B1-4B13-84D1-65C26419AA70}" destId="{ED9767D7-7F77-488B-8E92-85246EC2D860}" srcOrd="0" destOrd="0" presId="urn:microsoft.com/office/officeart/2005/8/layout/default#13"/>
    <dgm:cxn modelId="{4FDE485B-FF7C-4BEC-8086-76E0520602A3}" type="presOf" srcId="{048B92AF-19E5-46C3-920F-CCE70B1146F9}" destId="{0B135BB8-7740-4F63-8380-869CBBC7B792}" srcOrd="0" destOrd="0" presId="urn:microsoft.com/office/officeart/2005/8/layout/default#13"/>
    <dgm:cxn modelId="{BF8B6562-6590-4F82-817D-5D28C096799D}" type="presOf" srcId="{E9AA19C9-1818-483A-A36F-4564986C728A}" destId="{04455587-828F-4D26-AAEE-968176BB8EC3}" srcOrd="0" destOrd="0" presId="urn:microsoft.com/office/officeart/2005/8/layout/default#13"/>
    <dgm:cxn modelId="{46B41F63-D48F-4E84-AE50-D083765CDEDC}" type="presOf" srcId="{4824E95F-07E8-4808-A477-6DBBB048E868}" destId="{351A99F7-48CC-495F-B9C9-33E3A2D9EA27}" srcOrd="0" destOrd="0" presId="urn:microsoft.com/office/officeart/2005/8/layout/default#13"/>
    <dgm:cxn modelId="{CCDDC26A-80FF-4AE2-8F3C-13465F9F2782}" srcId="{4824E95F-07E8-4808-A477-6DBBB048E868}" destId="{048B92AF-19E5-46C3-920F-CCE70B1146F9}" srcOrd="15" destOrd="0" parTransId="{D642E03B-FE2B-400B-9120-E871A21C5470}" sibTransId="{A96DA993-1D5A-42BE-BFC6-5DAA208B1DC9}"/>
    <dgm:cxn modelId="{69B26F6B-8D38-4442-8DD4-39C14091EECE}" srcId="{4824E95F-07E8-4808-A477-6DBBB048E868}" destId="{40E45129-C8D1-4E84-B267-8AF622462278}" srcOrd="11" destOrd="0" parTransId="{D8854AC5-AD0D-415B-8E20-81D44EDD604D}" sibTransId="{9B2FB07A-8D6A-4C2C-8CD3-B417F370EBAC}"/>
    <dgm:cxn modelId="{02F78E4D-3BC6-4647-B512-8B854F159F47}" type="presOf" srcId="{959B63AA-D504-4CDC-8071-30EC1FFE98BB}" destId="{8BF1DF63-A836-49A3-9D70-457C2CFE34AE}" srcOrd="0" destOrd="0" presId="urn:microsoft.com/office/officeart/2005/8/layout/default#13"/>
    <dgm:cxn modelId="{164E0955-9C78-417C-A5A7-5E3507D68BC1}" srcId="{4824E95F-07E8-4808-A477-6DBBB048E868}" destId="{38C520C1-D5AD-4283-BC05-855686383937}" srcOrd="4" destOrd="0" parTransId="{B325F792-FDE7-4DCF-995E-ADFB92E61A9A}" sibTransId="{493DA5C4-0541-4658-9B3D-C2C0FE2516D7}"/>
    <dgm:cxn modelId="{95A97455-900A-4B3C-917E-A3348DE2590D}" type="presOf" srcId="{29CE9BC1-9415-49CD-A825-3E776A49EE4C}" destId="{E25B53B1-A070-4C5D-A79E-82DC045C7B84}" srcOrd="0" destOrd="0" presId="urn:microsoft.com/office/officeart/2005/8/layout/default#13"/>
    <dgm:cxn modelId="{AA456379-0920-4D4E-99C5-CEC7ACCC2DD9}" type="presOf" srcId="{9EDCF1AE-AC35-4E15-91E7-1E0D950AAB50}" destId="{986A35DF-52DC-482F-8A38-2A6765C58366}" srcOrd="0" destOrd="0" presId="urn:microsoft.com/office/officeart/2005/8/layout/default#13"/>
    <dgm:cxn modelId="{DFE9157E-1FB0-4649-8788-BCEB0B57CF8A}" type="presOf" srcId="{0E41C08E-D285-4A54-8486-21CCAADF542B}" destId="{2A744224-D595-40C2-9E98-6B00E00C9F81}" srcOrd="0" destOrd="0" presId="urn:microsoft.com/office/officeart/2005/8/layout/default#13"/>
    <dgm:cxn modelId="{49B65582-422D-4079-B059-85191C3C86D2}" srcId="{4824E95F-07E8-4808-A477-6DBBB048E868}" destId="{F946E506-B6AA-4798-AE73-91A41F459B85}" srcOrd="3" destOrd="0" parTransId="{86984E69-6F9D-431D-840E-239DF72FC2CE}" sibTransId="{F42EACF8-F85C-4B03-A8B1-5D365AF8C27E}"/>
    <dgm:cxn modelId="{CB83E383-ACF5-4DF9-81C9-EA3AEDF71301}" srcId="{4824E95F-07E8-4808-A477-6DBBB048E868}" destId="{C73453AD-ACF6-4686-A7AD-C5CC434E89E1}" srcOrd="9" destOrd="0" parTransId="{303E7BE6-A3C1-4C08-B218-6F4822C5D8AC}" sibTransId="{E2F24917-3923-490F-BB06-2428B970B0E1}"/>
    <dgm:cxn modelId="{F88DFF89-19F6-4A82-B3A3-464C50B4312A}" type="presOf" srcId="{67788BCA-704E-4756-9F29-9B9B6916D322}" destId="{29F7387F-5684-4F6F-A674-60EA7E4A7E29}" srcOrd="0" destOrd="0" presId="urn:microsoft.com/office/officeart/2005/8/layout/default#13"/>
    <dgm:cxn modelId="{D6802F8E-A8D9-44F3-B7FE-144E2130057F}" srcId="{4824E95F-07E8-4808-A477-6DBBB048E868}" destId="{67788BCA-704E-4756-9F29-9B9B6916D322}" srcOrd="5" destOrd="0" parTransId="{4A7E72A1-E962-423E-A015-A38AB8E7E2C2}" sibTransId="{C3126246-F835-46A9-BD7D-878469BB39A5}"/>
    <dgm:cxn modelId="{A391869C-5BF7-495D-B80A-35BC2BF81F40}" type="presOf" srcId="{6A0200B2-97AB-454A-B115-EC02519532EF}" destId="{38AD14FE-7B32-42A6-9E2A-B3788EAB0BA6}" srcOrd="0" destOrd="0" presId="urn:microsoft.com/office/officeart/2005/8/layout/default#13"/>
    <dgm:cxn modelId="{5F0B60A4-3B3E-4AA2-B4A0-FFFF9F346B3F}" type="presOf" srcId="{6548CE78-C078-49C8-A73F-1FB3EC5898E1}" destId="{7DD8B3A6-B26B-4654-87BB-4AF807E7F977}" srcOrd="0" destOrd="0" presId="urn:microsoft.com/office/officeart/2005/8/layout/default#13"/>
    <dgm:cxn modelId="{AB0536A5-5FAA-4E83-AFC9-D61E0317082D}" srcId="{4824E95F-07E8-4808-A477-6DBBB048E868}" destId="{11403DFB-9E24-4F6E-B4FA-04EE9805DD42}" srcOrd="6" destOrd="0" parTransId="{2C008D39-823E-4FE4-A93D-9BFD08591D9B}" sibTransId="{7E1E23A6-35B1-40AC-BAED-FB54A36C2285}"/>
    <dgm:cxn modelId="{FEB20FAA-8306-4DB3-8B92-13DA00709BC2}" type="presOf" srcId="{DF9A8372-EF09-42C9-B190-DB8B67DD59FF}" destId="{8B4CE8F7-E21A-4C7B-B42F-B2A734334088}" srcOrd="0" destOrd="0" presId="urn:microsoft.com/office/officeart/2005/8/layout/default#13"/>
    <dgm:cxn modelId="{5F2F5DB3-0A56-40BD-AB75-437E7A44D19C}" srcId="{4824E95F-07E8-4808-A477-6DBBB048E868}" destId="{6548CE78-C078-49C8-A73F-1FB3EC5898E1}" srcOrd="12" destOrd="0" parTransId="{FFF9DE9C-0DCB-4CDB-BF57-9AE22A5AAD6E}" sibTransId="{6B73ED2B-B58A-4B33-8BB9-373C252BB847}"/>
    <dgm:cxn modelId="{0A6E9CB4-07FF-4295-B824-70966B667C46}" type="presOf" srcId="{38C520C1-D5AD-4283-BC05-855686383937}" destId="{52378126-4100-48D0-9E9F-2ACE3F15E7F3}" srcOrd="0" destOrd="0" presId="urn:microsoft.com/office/officeart/2005/8/layout/default#13"/>
    <dgm:cxn modelId="{80D8B0B6-C417-4AA9-9DED-A179EEB711D9}" type="presOf" srcId="{C73453AD-ACF6-4686-A7AD-C5CC434E89E1}" destId="{A49CD18B-30DA-403F-8B2E-38271297893F}" srcOrd="0" destOrd="0" presId="urn:microsoft.com/office/officeart/2005/8/layout/default#13"/>
    <dgm:cxn modelId="{74C051BB-A047-429B-A38B-ED1D4CBDAADB}" srcId="{4824E95F-07E8-4808-A477-6DBBB048E868}" destId="{6A0200B2-97AB-454A-B115-EC02519532EF}" srcOrd="14" destOrd="0" parTransId="{A048F159-296C-41CA-A884-FD8082CA9803}" sibTransId="{9850F7AF-2EE1-46EC-B314-1AFF9D39860C}"/>
    <dgm:cxn modelId="{87DB50C2-9413-41AC-9860-0964EC0DAB37}" type="presOf" srcId="{11403DFB-9E24-4F6E-B4FA-04EE9805DD42}" destId="{30315CFF-D457-4EB8-97F0-96F9791ABAFB}" srcOrd="0" destOrd="0" presId="urn:microsoft.com/office/officeart/2005/8/layout/default#13"/>
    <dgm:cxn modelId="{40F440CD-AF94-43E7-B83C-A66DB7BA4DDB}" type="presOf" srcId="{F946E506-B6AA-4798-AE73-91A41F459B85}" destId="{59293CFA-3D52-48B0-917F-A1F1275C8ED9}" srcOrd="0" destOrd="0" presId="urn:microsoft.com/office/officeart/2005/8/layout/default#13"/>
    <dgm:cxn modelId="{8FD6E9D4-2AD6-4B9F-A4D9-0E35BED58B98}" type="presOf" srcId="{40E45129-C8D1-4E84-B267-8AF622462278}" destId="{94FB0767-79D2-4933-A07B-3909F325FD5C}" srcOrd="0" destOrd="0" presId="urn:microsoft.com/office/officeart/2005/8/layout/default#13"/>
    <dgm:cxn modelId="{EE09A1EE-043B-4805-9119-81596DAC1BE9}" srcId="{4824E95F-07E8-4808-A477-6DBBB048E868}" destId="{DF9A8372-EF09-42C9-B190-DB8B67DD59FF}" srcOrd="13" destOrd="0" parTransId="{B2012A8A-F6FB-4425-8AEA-F8E1DE80D736}" sibTransId="{A3425785-195E-4874-8AC7-F46785CD54BA}"/>
    <dgm:cxn modelId="{118B00F8-7D32-4206-B654-16496ED42E26}" srcId="{4824E95F-07E8-4808-A477-6DBBB048E868}" destId="{2C1375A2-43B6-4E02-9645-3429D94D8CB7}" srcOrd="10" destOrd="0" parTransId="{B5F4E284-7E8F-450E-8FD4-EC11D93519AF}" sibTransId="{9954C35D-8621-4145-A4FD-C8B6027D06D7}"/>
    <dgm:cxn modelId="{2ED3D7FB-6E71-40E9-896D-6C48BDE3F4CD}" srcId="{4824E95F-07E8-4808-A477-6DBBB048E868}" destId="{9EDCF1AE-AC35-4E15-91E7-1E0D950AAB50}" srcOrd="1" destOrd="0" parTransId="{913250D2-CD8E-4837-90C9-A13AD09DA5C1}" sibTransId="{FE5A5FC8-0E8F-49FC-B030-BBC0E6BBAC50}"/>
    <dgm:cxn modelId="{DE8FFCBF-9F59-43CE-B842-96DAC7C087F5}" type="presParOf" srcId="{351A99F7-48CC-495F-B9C9-33E3A2D9EA27}" destId="{ED9767D7-7F77-488B-8E92-85246EC2D860}" srcOrd="0" destOrd="0" presId="urn:microsoft.com/office/officeart/2005/8/layout/default#13"/>
    <dgm:cxn modelId="{49C18D24-7026-4FF9-A4DF-5257A68B1BA6}" type="presParOf" srcId="{351A99F7-48CC-495F-B9C9-33E3A2D9EA27}" destId="{23A5DF22-A45F-429D-8589-C1635F2E7061}" srcOrd="1" destOrd="0" presId="urn:microsoft.com/office/officeart/2005/8/layout/default#13"/>
    <dgm:cxn modelId="{B15A6C44-C5AD-496C-AEDD-4597D3FE85DC}" type="presParOf" srcId="{351A99F7-48CC-495F-B9C9-33E3A2D9EA27}" destId="{986A35DF-52DC-482F-8A38-2A6765C58366}" srcOrd="2" destOrd="0" presId="urn:microsoft.com/office/officeart/2005/8/layout/default#13"/>
    <dgm:cxn modelId="{4082F317-B614-4050-90F0-11C07C2C0684}" type="presParOf" srcId="{351A99F7-48CC-495F-B9C9-33E3A2D9EA27}" destId="{52ACF46D-B9F2-446F-B508-2A1A73DC78B2}" srcOrd="3" destOrd="0" presId="urn:microsoft.com/office/officeart/2005/8/layout/default#13"/>
    <dgm:cxn modelId="{8D3BB8F9-0472-4C31-9863-EF3595DD8CF8}" type="presParOf" srcId="{351A99F7-48CC-495F-B9C9-33E3A2D9EA27}" destId="{8BF1DF63-A836-49A3-9D70-457C2CFE34AE}" srcOrd="4" destOrd="0" presId="urn:microsoft.com/office/officeart/2005/8/layout/default#13"/>
    <dgm:cxn modelId="{9EAF648A-E19C-4B2E-B01B-9431F9AE5416}" type="presParOf" srcId="{351A99F7-48CC-495F-B9C9-33E3A2D9EA27}" destId="{88D53557-F6BC-47C0-BAD0-D9D46B7387A1}" srcOrd="5" destOrd="0" presId="urn:microsoft.com/office/officeart/2005/8/layout/default#13"/>
    <dgm:cxn modelId="{BDEA7804-B076-44C1-A899-341B32E58B32}" type="presParOf" srcId="{351A99F7-48CC-495F-B9C9-33E3A2D9EA27}" destId="{59293CFA-3D52-48B0-917F-A1F1275C8ED9}" srcOrd="6" destOrd="0" presId="urn:microsoft.com/office/officeart/2005/8/layout/default#13"/>
    <dgm:cxn modelId="{51E1C8EE-5930-408D-98EE-B7A304C25877}" type="presParOf" srcId="{351A99F7-48CC-495F-B9C9-33E3A2D9EA27}" destId="{32BF0D15-9B70-4257-94DC-82A9EDBB02DA}" srcOrd="7" destOrd="0" presId="urn:microsoft.com/office/officeart/2005/8/layout/default#13"/>
    <dgm:cxn modelId="{E5948525-5287-40B3-B0B1-0A7590B55245}" type="presParOf" srcId="{351A99F7-48CC-495F-B9C9-33E3A2D9EA27}" destId="{52378126-4100-48D0-9E9F-2ACE3F15E7F3}" srcOrd="8" destOrd="0" presId="urn:microsoft.com/office/officeart/2005/8/layout/default#13"/>
    <dgm:cxn modelId="{0D18E9AA-7514-478A-BDC5-0811478FFFBC}" type="presParOf" srcId="{351A99F7-48CC-495F-B9C9-33E3A2D9EA27}" destId="{11A8FF02-2EAC-4482-BE51-3C327782D333}" srcOrd="9" destOrd="0" presId="urn:microsoft.com/office/officeart/2005/8/layout/default#13"/>
    <dgm:cxn modelId="{A4B5EEF8-FBD1-4CC3-A59A-C0EBB726A922}" type="presParOf" srcId="{351A99F7-48CC-495F-B9C9-33E3A2D9EA27}" destId="{29F7387F-5684-4F6F-A674-60EA7E4A7E29}" srcOrd="10" destOrd="0" presId="urn:microsoft.com/office/officeart/2005/8/layout/default#13"/>
    <dgm:cxn modelId="{812BDB62-5B76-4829-AAD4-28EF1AD66552}" type="presParOf" srcId="{351A99F7-48CC-495F-B9C9-33E3A2D9EA27}" destId="{051B0352-9697-499B-A754-FF1EB9F86CEB}" srcOrd="11" destOrd="0" presId="urn:microsoft.com/office/officeart/2005/8/layout/default#13"/>
    <dgm:cxn modelId="{BC50465B-F75B-49BA-96BE-543694E7F75F}" type="presParOf" srcId="{351A99F7-48CC-495F-B9C9-33E3A2D9EA27}" destId="{30315CFF-D457-4EB8-97F0-96F9791ABAFB}" srcOrd="12" destOrd="0" presId="urn:microsoft.com/office/officeart/2005/8/layout/default#13"/>
    <dgm:cxn modelId="{74FB6055-4DC1-4412-9905-057019EEB8F2}" type="presParOf" srcId="{351A99F7-48CC-495F-B9C9-33E3A2D9EA27}" destId="{4B2869B7-4136-491F-814B-C0D3CE135BCD}" srcOrd="13" destOrd="0" presId="urn:microsoft.com/office/officeart/2005/8/layout/default#13"/>
    <dgm:cxn modelId="{6AC0D3B4-8005-4F49-A12A-BEAF35A0D8F6}" type="presParOf" srcId="{351A99F7-48CC-495F-B9C9-33E3A2D9EA27}" destId="{04455587-828F-4D26-AAEE-968176BB8EC3}" srcOrd="14" destOrd="0" presId="urn:microsoft.com/office/officeart/2005/8/layout/default#13"/>
    <dgm:cxn modelId="{CA925FB5-B291-474F-B2E0-A077F5B5CCEF}" type="presParOf" srcId="{351A99F7-48CC-495F-B9C9-33E3A2D9EA27}" destId="{E41A6CAC-F66D-47EB-8805-549EEC07B127}" srcOrd="15" destOrd="0" presId="urn:microsoft.com/office/officeart/2005/8/layout/default#13"/>
    <dgm:cxn modelId="{CECCE6F4-9D0C-4A59-96AF-E101C4C0EB8B}" type="presParOf" srcId="{351A99F7-48CC-495F-B9C9-33E3A2D9EA27}" destId="{E25B53B1-A070-4C5D-A79E-82DC045C7B84}" srcOrd="16" destOrd="0" presId="urn:microsoft.com/office/officeart/2005/8/layout/default#13"/>
    <dgm:cxn modelId="{E47F9B8B-BA69-49C6-81B5-2D0158F273C7}" type="presParOf" srcId="{351A99F7-48CC-495F-B9C9-33E3A2D9EA27}" destId="{EE297147-A606-47B9-919A-87DFF98D0174}" srcOrd="17" destOrd="0" presId="urn:microsoft.com/office/officeart/2005/8/layout/default#13"/>
    <dgm:cxn modelId="{2799E231-383D-4AA7-993E-C02619FDDB8F}" type="presParOf" srcId="{351A99F7-48CC-495F-B9C9-33E3A2D9EA27}" destId="{A49CD18B-30DA-403F-8B2E-38271297893F}" srcOrd="18" destOrd="0" presId="urn:microsoft.com/office/officeart/2005/8/layout/default#13"/>
    <dgm:cxn modelId="{9FBCCD5B-52B2-4314-BCFE-F1CC9B1158CB}" type="presParOf" srcId="{351A99F7-48CC-495F-B9C9-33E3A2D9EA27}" destId="{D248F293-A912-4BC3-9AF1-FDF47672A0C4}" srcOrd="19" destOrd="0" presId="urn:microsoft.com/office/officeart/2005/8/layout/default#13"/>
    <dgm:cxn modelId="{DE6B937B-7765-45F0-9E1A-4E813B73CFF8}" type="presParOf" srcId="{351A99F7-48CC-495F-B9C9-33E3A2D9EA27}" destId="{A06858E3-E3B9-480A-95FB-4E84614F3E02}" srcOrd="20" destOrd="0" presId="urn:microsoft.com/office/officeart/2005/8/layout/default#13"/>
    <dgm:cxn modelId="{0ED76FC0-40DD-4E83-9619-CC0090CA7F31}" type="presParOf" srcId="{351A99F7-48CC-495F-B9C9-33E3A2D9EA27}" destId="{31EB64F6-B053-4AF9-A5BA-39582172E49F}" srcOrd="21" destOrd="0" presId="urn:microsoft.com/office/officeart/2005/8/layout/default#13"/>
    <dgm:cxn modelId="{574F0DD7-1049-4CA9-B52F-B205A56DC5C3}" type="presParOf" srcId="{351A99F7-48CC-495F-B9C9-33E3A2D9EA27}" destId="{94FB0767-79D2-4933-A07B-3909F325FD5C}" srcOrd="22" destOrd="0" presId="urn:microsoft.com/office/officeart/2005/8/layout/default#13"/>
    <dgm:cxn modelId="{6D43341A-6949-499E-B0E2-51B20E1F4074}" type="presParOf" srcId="{351A99F7-48CC-495F-B9C9-33E3A2D9EA27}" destId="{D8550B89-5E8C-413B-A543-1FFA1E6C3B30}" srcOrd="23" destOrd="0" presId="urn:microsoft.com/office/officeart/2005/8/layout/default#13"/>
    <dgm:cxn modelId="{ACACDC73-B09D-480B-A7CE-A414C36F1835}" type="presParOf" srcId="{351A99F7-48CC-495F-B9C9-33E3A2D9EA27}" destId="{7DD8B3A6-B26B-4654-87BB-4AF807E7F977}" srcOrd="24" destOrd="0" presId="urn:microsoft.com/office/officeart/2005/8/layout/default#13"/>
    <dgm:cxn modelId="{9363C134-F44C-45A9-96F5-2ABE1E1FA8A9}" type="presParOf" srcId="{351A99F7-48CC-495F-B9C9-33E3A2D9EA27}" destId="{C34C93BE-DB40-4249-A8A5-9B09BA1FE612}" srcOrd="25" destOrd="0" presId="urn:microsoft.com/office/officeart/2005/8/layout/default#13"/>
    <dgm:cxn modelId="{F4E70DA3-E0D3-48A9-B1F5-448AC0BC92F6}" type="presParOf" srcId="{351A99F7-48CC-495F-B9C9-33E3A2D9EA27}" destId="{8B4CE8F7-E21A-4C7B-B42F-B2A734334088}" srcOrd="26" destOrd="0" presId="urn:microsoft.com/office/officeart/2005/8/layout/default#13"/>
    <dgm:cxn modelId="{E8D792B0-3408-4BA3-B8F5-B2EF9FC5A434}" type="presParOf" srcId="{351A99F7-48CC-495F-B9C9-33E3A2D9EA27}" destId="{4054AC58-CBBD-4E64-9DC5-018006117FB6}" srcOrd="27" destOrd="0" presId="urn:microsoft.com/office/officeart/2005/8/layout/default#13"/>
    <dgm:cxn modelId="{3DA2AA3F-AE60-432B-ACFE-B7FB486276C4}" type="presParOf" srcId="{351A99F7-48CC-495F-B9C9-33E3A2D9EA27}" destId="{38AD14FE-7B32-42A6-9E2A-B3788EAB0BA6}" srcOrd="28" destOrd="0" presId="urn:microsoft.com/office/officeart/2005/8/layout/default#13"/>
    <dgm:cxn modelId="{25EF5AFB-B73F-46BD-9A38-5EAA41C0DA02}" type="presParOf" srcId="{351A99F7-48CC-495F-B9C9-33E3A2D9EA27}" destId="{6C683268-A6E5-4584-BBB5-1BE35E958A90}" srcOrd="29" destOrd="0" presId="urn:microsoft.com/office/officeart/2005/8/layout/default#13"/>
    <dgm:cxn modelId="{7D903593-8628-45A2-A978-1BB34C7141F0}" type="presParOf" srcId="{351A99F7-48CC-495F-B9C9-33E3A2D9EA27}" destId="{0B135BB8-7740-4F63-8380-869CBBC7B792}" srcOrd="30" destOrd="0" presId="urn:microsoft.com/office/officeart/2005/8/layout/default#13"/>
    <dgm:cxn modelId="{A8BD02A1-8618-4029-895A-BF7663716757}" type="presParOf" srcId="{351A99F7-48CC-495F-B9C9-33E3A2D9EA27}" destId="{1E56C8F2-8C5E-4E69-BF91-EE9E798BCA93}" srcOrd="31" destOrd="0" presId="urn:microsoft.com/office/officeart/2005/8/layout/default#13"/>
    <dgm:cxn modelId="{253B338C-D2AD-4CAA-9FB1-BD413D701056}" type="presParOf" srcId="{351A99F7-48CC-495F-B9C9-33E3A2D9EA27}" destId="{2A744224-D595-40C2-9E98-6B00E00C9F81}" srcOrd="32" destOrd="0" presId="urn:microsoft.com/office/officeart/2005/8/layout/default#13"/>
    <dgm:cxn modelId="{032DC595-66C5-43FC-986E-37763A7A4EB0}" type="presParOf" srcId="{351A99F7-48CC-495F-B9C9-33E3A2D9EA27}" destId="{F4499EA0-ED6B-4BF6-B9CB-4AC91CCAC9DD}" srcOrd="33" destOrd="0" presId="urn:microsoft.com/office/officeart/2005/8/layout/default#13"/>
    <dgm:cxn modelId="{82EB1557-77ED-4914-A942-D60E1EE39510}" type="presParOf" srcId="{351A99F7-48CC-495F-B9C9-33E3A2D9EA27}" destId="{03102FC1-A405-4A93-BFD2-2BEA2F529C4A}" srcOrd="34" destOrd="0" presId="urn:microsoft.com/office/officeart/2005/8/layout/default#1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24F6F2-6C41-48AC-AD21-A79734025A1D}" type="doc">
      <dgm:prSet loTypeId="urn:microsoft.com/office/officeart/2005/8/layout/orgChart1" loCatId="hierarchy" qsTypeId="urn:microsoft.com/office/officeart/2005/8/quickstyle/3d1" qsCatId="3D" csTypeId="urn:microsoft.com/office/officeart/2005/8/colors/colorful3" csCatId="colorful" phldr="1"/>
      <dgm:spPr/>
      <dgm:t>
        <a:bodyPr/>
        <a:lstStyle/>
        <a:p>
          <a:endParaRPr lang="ru-RU"/>
        </a:p>
      </dgm:t>
    </dgm:pt>
    <dgm:pt modelId="{5A072A81-DE30-4C6F-9BFE-F205140CB9EC}">
      <dgm:prSet phldrT="[Текст]" custT="1"/>
      <dgm:spPr>
        <a:solidFill>
          <a:srgbClr val="00B050"/>
        </a:solidFill>
        <a:ln>
          <a:solidFill>
            <a:schemeClr val="accent1"/>
          </a:solidFill>
        </a:ln>
      </dgm:spPr>
      <dgm:t>
        <a:bodyPr/>
        <a:lstStyle/>
        <a:p>
          <a:r>
            <a:rPr lang="ru-RU" sz="2800" dirty="0"/>
            <a:t>Символы</a:t>
          </a:r>
        </a:p>
      </dgm:t>
    </dgm:pt>
    <dgm:pt modelId="{AAECE2C4-BD83-41EA-B57F-7BFB2FFCD262}" type="parTrans" cxnId="{731AC459-77B1-414E-B4E5-2C3327A10E28}">
      <dgm:prSet/>
      <dgm:spPr/>
      <dgm:t>
        <a:bodyPr/>
        <a:lstStyle/>
        <a:p>
          <a:endParaRPr lang="ru-RU"/>
        </a:p>
      </dgm:t>
    </dgm:pt>
    <dgm:pt modelId="{CB23532E-75D5-4784-8A0C-127F23D8040F}" type="sibTrans" cxnId="{731AC459-77B1-414E-B4E5-2C3327A10E28}">
      <dgm:prSet/>
      <dgm:spPr/>
      <dgm:t>
        <a:bodyPr/>
        <a:lstStyle/>
        <a:p>
          <a:endParaRPr lang="ru-RU"/>
        </a:p>
      </dgm:t>
    </dgm:pt>
    <dgm:pt modelId="{768BDE21-0E62-49F3-9750-6FEE7838CFEC}" type="asst">
      <dgm:prSet phldrT="[Текст]" custT="1"/>
      <dgm:spPr>
        <a:solidFill>
          <a:schemeClr val="tx2">
            <a:lumMod val="60000"/>
            <a:lumOff val="40000"/>
          </a:schemeClr>
        </a:solidFill>
      </dgm:spPr>
      <dgm:t>
        <a:bodyPr/>
        <a:lstStyle/>
        <a:p>
          <a:r>
            <a:rPr lang="ru-RU" sz="2000" dirty="0"/>
            <a:t>Вербальные</a:t>
          </a:r>
        </a:p>
      </dgm:t>
    </dgm:pt>
    <dgm:pt modelId="{F32137A4-0F14-4032-8B5B-2C2A85912E56}" type="parTrans" cxnId="{86581B25-6C2B-4F10-889F-2C82FA0CA9AB}">
      <dgm:prSet/>
      <dgm:spPr/>
      <dgm:t>
        <a:bodyPr/>
        <a:lstStyle/>
        <a:p>
          <a:endParaRPr lang="ru-RU"/>
        </a:p>
      </dgm:t>
    </dgm:pt>
    <dgm:pt modelId="{0C659975-D57E-4523-B264-6CAFD15B2CD7}" type="sibTrans" cxnId="{86581B25-6C2B-4F10-889F-2C82FA0CA9AB}">
      <dgm:prSet/>
      <dgm:spPr/>
      <dgm:t>
        <a:bodyPr/>
        <a:lstStyle/>
        <a:p>
          <a:endParaRPr lang="ru-RU"/>
        </a:p>
      </dgm:t>
    </dgm:pt>
    <dgm:pt modelId="{962A87AE-8537-4422-BB41-F1CAC61259BB}" type="asst">
      <dgm:prSet phldrT="[Текст]" custT="1"/>
      <dgm:spPr>
        <a:solidFill>
          <a:schemeClr val="accent6">
            <a:lumMod val="75000"/>
          </a:schemeClr>
        </a:solidFill>
      </dgm:spPr>
      <dgm:t>
        <a:bodyPr/>
        <a:lstStyle/>
        <a:p>
          <a:r>
            <a:rPr lang="ru-RU" sz="2000" dirty="0"/>
            <a:t>Невербальные</a:t>
          </a:r>
        </a:p>
      </dgm:t>
    </dgm:pt>
    <dgm:pt modelId="{6547A553-DF9A-4EE8-92F5-CFD00E423F65}" type="parTrans" cxnId="{AFA852AA-3E7F-4D57-8239-423B6CC74C98}">
      <dgm:prSet/>
      <dgm:spPr/>
      <dgm:t>
        <a:bodyPr/>
        <a:lstStyle/>
        <a:p>
          <a:endParaRPr lang="ru-RU"/>
        </a:p>
      </dgm:t>
    </dgm:pt>
    <dgm:pt modelId="{A9A51CD1-007B-4D67-87EE-756FA83E8F6E}" type="sibTrans" cxnId="{AFA852AA-3E7F-4D57-8239-423B6CC74C98}">
      <dgm:prSet/>
      <dgm:spPr/>
      <dgm:t>
        <a:bodyPr/>
        <a:lstStyle/>
        <a:p>
          <a:endParaRPr lang="ru-RU"/>
        </a:p>
      </dgm:t>
    </dgm:pt>
    <dgm:pt modelId="{48D24E89-4933-41B3-BCA5-A2EF1DF29A25}" type="asst">
      <dgm:prSet phldrT="[Текст]" custT="1"/>
      <dgm:spPr>
        <a:solidFill>
          <a:srgbClr val="00B0F0"/>
        </a:solidFill>
      </dgm:spPr>
      <dgm:t>
        <a:bodyPr/>
        <a:lstStyle/>
        <a:p>
          <a:r>
            <a:rPr lang="ru-RU" sz="2000" dirty="0"/>
            <a:t>Буквы</a:t>
          </a:r>
        </a:p>
      </dgm:t>
    </dgm:pt>
    <dgm:pt modelId="{683AE27F-9A0C-4A29-8DE6-BF8075D97C10}" type="parTrans" cxnId="{F41C5649-1369-4615-B072-14AD9BDEAA3E}">
      <dgm:prSet/>
      <dgm:spPr/>
      <dgm:t>
        <a:bodyPr/>
        <a:lstStyle/>
        <a:p>
          <a:endParaRPr lang="ru-RU"/>
        </a:p>
      </dgm:t>
    </dgm:pt>
    <dgm:pt modelId="{43B48F99-115E-4C83-A915-CDC7B87A7FFB}" type="sibTrans" cxnId="{F41C5649-1369-4615-B072-14AD9BDEAA3E}">
      <dgm:prSet/>
      <dgm:spPr/>
      <dgm:t>
        <a:bodyPr/>
        <a:lstStyle/>
        <a:p>
          <a:endParaRPr lang="ru-RU"/>
        </a:p>
      </dgm:t>
    </dgm:pt>
    <dgm:pt modelId="{433CD9D4-6E95-423E-9550-4E8C1C7BA508}" type="asst">
      <dgm:prSet phldrT="[Текст]" custT="1"/>
      <dgm:spPr>
        <a:solidFill>
          <a:srgbClr val="7030A0"/>
        </a:solidFill>
      </dgm:spPr>
      <dgm:t>
        <a:bodyPr/>
        <a:lstStyle/>
        <a:p>
          <a:r>
            <a:rPr lang="ru-RU" sz="2000" dirty="0"/>
            <a:t>Цифры</a:t>
          </a:r>
        </a:p>
      </dgm:t>
    </dgm:pt>
    <dgm:pt modelId="{6D688052-2541-415A-A4C1-7BB31DA4AD8D}" type="parTrans" cxnId="{36BD0361-66FC-495B-8488-BD58C72E48A0}">
      <dgm:prSet/>
      <dgm:spPr/>
      <dgm:t>
        <a:bodyPr/>
        <a:lstStyle/>
        <a:p>
          <a:endParaRPr lang="ru-RU"/>
        </a:p>
      </dgm:t>
    </dgm:pt>
    <dgm:pt modelId="{08B28536-124D-4D70-9458-49E3705793F3}" type="sibTrans" cxnId="{36BD0361-66FC-495B-8488-BD58C72E48A0}">
      <dgm:prSet/>
      <dgm:spPr/>
      <dgm:t>
        <a:bodyPr/>
        <a:lstStyle/>
        <a:p>
          <a:endParaRPr lang="ru-RU"/>
        </a:p>
      </dgm:t>
    </dgm:pt>
    <dgm:pt modelId="{C46CFB53-C748-4A20-9DD7-1FF60A390A24}" type="asst">
      <dgm:prSet phldrT="[Текст]" custT="1"/>
      <dgm:spPr/>
      <dgm:t>
        <a:bodyPr/>
        <a:lstStyle/>
        <a:p>
          <a:r>
            <a:rPr lang="ru-RU" sz="2000" dirty="0"/>
            <a:t>Знаки</a:t>
          </a:r>
        </a:p>
      </dgm:t>
    </dgm:pt>
    <dgm:pt modelId="{5430BA15-F4D4-49C6-81C6-D75EC48EB810}" type="parTrans" cxnId="{7CDFFF59-700B-4341-B92F-939646750BD4}">
      <dgm:prSet/>
      <dgm:spPr/>
      <dgm:t>
        <a:bodyPr/>
        <a:lstStyle/>
        <a:p>
          <a:endParaRPr lang="ru-RU"/>
        </a:p>
      </dgm:t>
    </dgm:pt>
    <dgm:pt modelId="{F9E8B759-76BE-4C00-8CEA-50D4FDF7815D}" type="sibTrans" cxnId="{7CDFFF59-700B-4341-B92F-939646750BD4}">
      <dgm:prSet/>
      <dgm:spPr/>
      <dgm:t>
        <a:bodyPr/>
        <a:lstStyle/>
        <a:p>
          <a:endParaRPr lang="ru-RU"/>
        </a:p>
      </dgm:t>
    </dgm:pt>
    <dgm:pt modelId="{66A6175A-F676-42E1-A539-970458F5A016}" type="asst">
      <dgm:prSet phldrT="[Текст]" custT="1"/>
      <dgm:spPr>
        <a:solidFill>
          <a:schemeClr val="accent6">
            <a:lumMod val="60000"/>
            <a:lumOff val="40000"/>
          </a:schemeClr>
        </a:solidFill>
      </dgm:spPr>
      <dgm:t>
        <a:bodyPr/>
        <a:lstStyle/>
        <a:p>
          <a:r>
            <a:rPr lang="ru-RU" sz="2000" dirty="0" err="1"/>
            <a:t>Кинесичес</a:t>
          </a:r>
          <a:r>
            <a:rPr lang="ru-RU" sz="2000" dirty="0"/>
            <a:t>-кие</a:t>
          </a:r>
        </a:p>
      </dgm:t>
    </dgm:pt>
    <dgm:pt modelId="{649D29A2-D6AA-4747-8FF9-25016DB999C5}" type="parTrans" cxnId="{731954BC-4BC2-410E-A22A-E2CE0837087D}">
      <dgm:prSet/>
      <dgm:spPr/>
      <dgm:t>
        <a:bodyPr/>
        <a:lstStyle/>
        <a:p>
          <a:endParaRPr lang="ru-RU"/>
        </a:p>
      </dgm:t>
    </dgm:pt>
    <dgm:pt modelId="{7AAF1634-F3F6-4A87-AE87-AFC008010CF0}" type="sibTrans" cxnId="{731954BC-4BC2-410E-A22A-E2CE0837087D}">
      <dgm:prSet/>
      <dgm:spPr/>
      <dgm:t>
        <a:bodyPr/>
        <a:lstStyle/>
        <a:p>
          <a:endParaRPr lang="ru-RU"/>
        </a:p>
      </dgm:t>
    </dgm:pt>
    <dgm:pt modelId="{B2DEFCC3-6C4D-4259-A6F8-D33B566506DC}" type="asst">
      <dgm:prSet phldrT="[Текст]" custT="1"/>
      <dgm:spPr/>
      <dgm:t>
        <a:bodyPr/>
        <a:lstStyle/>
        <a:p>
          <a:r>
            <a:rPr lang="ru-RU" sz="2000" dirty="0" err="1"/>
            <a:t>Движе-ние</a:t>
          </a:r>
          <a:r>
            <a:rPr lang="ru-RU" sz="2000" dirty="0"/>
            <a:t> тела</a:t>
          </a:r>
        </a:p>
      </dgm:t>
    </dgm:pt>
    <dgm:pt modelId="{24EFE4B9-C000-48C9-A916-7C92B3D4253B}" type="parTrans" cxnId="{D8BD8E5D-8C55-461B-8489-DD6B13CBC448}">
      <dgm:prSet/>
      <dgm:spPr/>
      <dgm:t>
        <a:bodyPr/>
        <a:lstStyle/>
        <a:p>
          <a:endParaRPr lang="ru-RU"/>
        </a:p>
      </dgm:t>
    </dgm:pt>
    <dgm:pt modelId="{9F0153B2-701D-4488-9D7A-BE9576AB1BF7}" type="sibTrans" cxnId="{D8BD8E5D-8C55-461B-8489-DD6B13CBC448}">
      <dgm:prSet/>
      <dgm:spPr/>
      <dgm:t>
        <a:bodyPr/>
        <a:lstStyle/>
        <a:p>
          <a:endParaRPr lang="ru-RU"/>
        </a:p>
      </dgm:t>
    </dgm:pt>
    <dgm:pt modelId="{F8177F09-02B7-49BC-B257-E38BBEFADFAD}" type="asst">
      <dgm:prSet phldrT="[Текст]" custT="1"/>
      <dgm:spPr/>
      <dgm:t>
        <a:bodyPr/>
        <a:lstStyle/>
        <a:p>
          <a:r>
            <a:rPr lang="ru-RU" sz="2000" dirty="0"/>
            <a:t>Взгляд</a:t>
          </a:r>
        </a:p>
      </dgm:t>
    </dgm:pt>
    <dgm:pt modelId="{8195DE62-DB42-4FA8-A8A3-1C13A4129BBB}" type="parTrans" cxnId="{12999C94-636C-4D5C-AD12-6F75FF65E799}">
      <dgm:prSet/>
      <dgm:spPr/>
      <dgm:t>
        <a:bodyPr/>
        <a:lstStyle/>
        <a:p>
          <a:endParaRPr lang="ru-RU"/>
        </a:p>
      </dgm:t>
    </dgm:pt>
    <dgm:pt modelId="{4E190045-8EE8-4A62-8546-3A5E3D15FF45}" type="sibTrans" cxnId="{12999C94-636C-4D5C-AD12-6F75FF65E799}">
      <dgm:prSet/>
      <dgm:spPr/>
      <dgm:t>
        <a:bodyPr/>
        <a:lstStyle/>
        <a:p>
          <a:endParaRPr lang="ru-RU"/>
        </a:p>
      </dgm:t>
    </dgm:pt>
    <dgm:pt modelId="{A927A511-304B-40A8-9D92-315C38319762}" type="asst">
      <dgm:prSet phldrT="[Текст]" custT="1"/>
      <dgm:spPr>
        <a:solidFill>
          <a:srgbClr val="FF0000"/>
        </a:solidFill>
      </dgm:spPr>
      <dgm:t>
        <a:bodyPr/>
        <a:lstStyle/>
        <a:p>
          <a:r>
            <a:rPr lang="ru-RU" sz="2000" dirty="0"/>
            <a:t>Просодические и экстралингвистические</a:t>
          </a:r>
        </a:p>
      </dgm:t>
    </dgm:pt>
    <dgm:pt modelId="{F403933E-C540-4522-A8CE-75A44C516DEB}" type="parTrans" cxnId="{98E4EF1E-1C96-4E63-86A8-F4D0FC058D46}">
      <dgm:prSet/>
      <dgm:spPr/>
      <dgm:t>
        <a:bodyPr/>
        <a:lstStyle/>
        <a:p>
          <a:endParaRPr lang="ru-RU"/>
        </a:p>
      </dgm:t>
    </dgm:pt>
    <dgm:pt modelId="{A3A12FE0-3016-4E1F-AEBF-186106C82DCA}" type="sibTrans" cxnId="{98E4EF1E-1C96-4E63-86A8-F4D0FC058D46}">
      <dgm:prSet/>
      <dgm:spPr/>
      <dgm:t>
        <a:bodyPr/>
        <a:lstStyle/>
        <a:p>
          <a:endParaRPr lang="ru-RU"/>
        </a:p>
      </dgm:t>
    </dgm:pt>
    <dgm:pt modelId="{F852C16E-9D1E-44C2-96D3-88065AD12853}" type="asst">
      <dgm:prSet phldrT="[Текст]" custT="1"/>
      <dgm:spPr/>
      <dgm:t>
        <a:bodyPr/>
        <a:lstStyle/>
        <a:p>
          <a:r>
            <a:rPr lang="ru-RU" sz="2000" dirty="0"/>
            <a:t>Речь</a:t>
          </a:r>
        </a:p>
      </dgm:t>
    </dgm:pt>
    <dgm:pt modelId="{EA703F83-99F2-4A22-885C-881EF0EA1490}" type="parTrans" cxnId="{E204509F-8A0E-4303-90AC-1BA68C9995D9}">
      <dgm:prSet/>
      <dgm:spPr/>
      <dgm:t>
        <a:bodyPr/>
        <a:lstStyle/>
        <a:p>
          <a:endParaRPr lang="ru-RU"/>
        </a:p>
      </dgm:t>
    </dgm:pt>
    <dgm:pt modelId="{46EFEB3D-FF05-4D45-9B84-E839F351C474}" type="sibTrans" cxnId="{E204509F-8A0E-4303-90AC-1BA68C9995D9}">
      <dgm:prSet/>
      <dgm:spPr/>
      <dgm:t>
        <a:bodyPr/>
        <a:lstStyle/>
        <a:p>
          <a:endParaRPr lang="ru-RU"/>
        </a:p>
      </dgm:t>
    </dgm:pt>
    <dgm:pt modelId="{925F9872-1755-45A5-8C05-2C3204033101}" type="asst">
      <dgm:prSet phldrT="[Текст]" custT="1"/>
      <dgm:spPr/>
      <dgm:t>
        <a:bodyPr/>
        <a:lstStyle/>
        <a:p>
          <a:r>
            <a:rPr lang="ru-RU" sz="2000" dirty="0"/>
            <a:t>Голос</a:t>
          </a:r>
        </a:p>
      </dgm:t>
    </dgm:pt>
    <dgm:pt modelId="{74E86E68-9138-4C71-9C5D-8A125F7C5EC4}" type="parTrans" cxnId="{05E8874C-1CCC-4B98-ABCA-7289FAFC749C}">
      <dgm:prSet/>
      <dgm:spPr/>
      <dgm:t>
        <a:bodyPr/>
        <a:lstStyle/>
        <a:p>
          <a:endParaRPr lang="ru-RU"/>
        </a:p>
      </dgm:t>
    </dgm:pt>
    <dgm:pt modelId="{1224854D-B4F2-46AC-AB2E-BD6D72079966}" type="sibTrans" cxnId="{05E8874C-1CCC-4B98-ABCA-7289FAFC749C}">
      <dgm:prSet/>
      <dgm:spPr/>
      <dgm:t>
        <a:bodyPr/>
        <a:lstStyle/>
        <a:p>
          <a:endParaRPr lang="ru-RU"/>
        </a:p>
      </dgm:t>
    </dgm:pt>
    <dgm:pt modelId="{41834141-11F2-48B1-AEAB-9BF49F5DDBAD}" type="asst">
      <dgm:prSet phldrT="[Текст]" custT="1"/>
      <dgm:spPr>
        <a:solidFill>
          <a:schemeClr val="accent5">
            <a:lumMod val="75000"/>
          </a:schemeClr>
        </a:solidFill>
      </dgm:spPr>
      <dgm:t>
        <a:bodyPr/>
        <a:lstStyle/>
        <a:p>
          <a:r>
            <a:rPr lang="ru-RU" sz="2000" dirty="0" err="1"/>
            <a:t>Такесические</a:t>
          </a:r>
          <a:endParaRPr lang="ru-RU" sz="2000" dirty="0"/>
        </a:p>
      </dgm:t>
    </dgm:pt>
    <dgm:pt modelId="{0D67064B-1955-420D-8EAC-E0D5419F42EF}" type="parTrans" cxnId="{3F7EB431-D910-4F73-8EBD-BE711945B413}">
      <dgm:prSet/>
      <dgm:spPr/>
      <dgm:t>
        <a:bodyPr/>
        <a:lstStyle/>
        <a:p>
          <a:endParaRPr lang="ru-RU"/>
        </a:p>
      </dgm:t>
    </dgm:pt>
    <dgm:pt modelId="{6267942E-AD37-4E94-B649-6E762881D2E7}" type="sibTrans" cxnId="{3F7EB431-D910-4F73-8EBD-BE711945B413}">
      <dgm:prSet/>
      <dgm:spPr/>
      <dgm:t>
        <a:bodyPr/>
        <a:lstStyle/>
        <a:p>
          <a:endParaRPr lang="ru-RU"/>
        </a:p>
      </dgm:t>
    </dgm:pt>
    <dgm:pt modelId="{1E6CC434-E795-40B2-A71A-79BA6507EA30}" type="asst">
      <dgm:prSet phldrT="[Текст]" custT="1"/>
      <dgm:spPr/>
      <dgm:t>
        <a:bodyPr/>
        <a:lstStyle/>
        <a:p>
          <a:r>
            <a:rPr lang="ru-RU" sz="2000" dirty="0"/>
            <a:t>Динамические прикосновения</a:t>
          </a:r>
        </a:p>
      </dgm:t>
    </dgm:pt>
    <dgm:pt modelId="{36A967B9-D0EF-4927-8682-59D4AAD4AB0D}" type="parTrans" cxnId="{352B629F-340B-4648-B81F-C8C2392377AB}">
      <dgm:prSet/>
      <dgm:spPr/>
      <dgm:t>
        <a:bodyPr/>
        <a:lstStyle/>
        <a:p>
          <a:endParaRPr lang="ru-RU"/>
        </a:p>
      </dgm:t>
    </dgm:pt>
    <dgm:pt modelId="{D8255477-EEAE-4942-83F1-20A8CA94DB61}" type="sibTrans" cxnId="{352B629F-340B-4648-B81F-C8C2392377AB}">
      <dgm:prSet/>
      <dgm:spPr/>
      <dgm:t>
        <a:bodyPr/>
        <a:lstStyle/>
        <a:p>
          <a:endParaRPr lang="ru-RU"/>
        </a:p>
      </dgm:t>
    </dgm:pt>
    <dgm:pt modelId="{D8DA4202-C3BF-4C7A-A318-3D51CAEFE302}" type="asst">
      <dgm:prSet phldrT="[Текст]" custT="1"/>
      <dgm:spPr>
        <a:solidFill>
          <a:schemeClr val="accent6">
            <a:lumMod val="75000"/>
          </a:schemeClr>
        </a:solidFill>
      </dgm:spPr>
      <dgm:t>
        <a:bodyPr/>
        <a:lstStyle/>
        <a:p>
          <a:r>
            <a:rPr lang="ru-RU" sz="2000" dirty="0" err="1"/>
            <a:t>Проксеми-ческие</a:t>
          </a:r>
          <a:endParaRPr lang="ru-RU" sz="2000" dirty="0"/>
        </a:p>
      </dgm:t>
    </dgm:pt>
    <dgm:pt modelId="{0C8315CD-85FB-40BB-AEC5-22A13C5BE21A}" type="parTrans" cxnId="{0F23FB91-2605-47B0-B54C-FB8E9ABFA70B}">
      <dgm:prSet/>
      <dgm:spPr/>
      <dgm:t>
        <a:bodyPr/>
        <a:lstStyle/>
        <a:p>
          <a:endParaRPr lang="ru-RU"/>
        </a:p>
      </dgm:t>
    </dgm:pt>
    <dgm:pt modelId="{8B168C0F-3990-4B57-BF69-893B64461A5B}" type="sibTrans" cxnId="{0F23FB91-2605-47B0-B54C-FB8E9ABFA70B}">
      <dgm:prSet/>
      <dgm:spPr/>
      <dgm:t>
        <a:bodyPr/>
        <a:lstStyle/>
        <a:p>
          <a:endParaRPr lang="ru-RU"/>
        </a:p>
      </dgm:t>
    </dgm:pt>
    <dgm:pt modelId="{F3691F5F-890A-4CE1-8488-9EA7C923C364}" type="asst">
      <dgm:prSet phldrT="[Текст]" custT="1"/>
      <dgm:spPr/>
      <dgm:t>
        <a:bodyPr/>
        <a:lstStyle/>
        <a:p>
          <a:r>
            <a:rPr lang="ru-RU" sz="2000" dirty="0" err="1"/>
            <a:t>Пространствен-ная</a:t>
          </a:r>
          <a:r>
            <a:rPr lang="ru-RU" sz="2000" dirty="0"/>
            <a:t> структура</a:t>
          </a:r>
        </a:p>
      </dgm:t>
    </dgm:pt>
    <dgm:pt modelId="{7FFAE21D-DAD9-4659-B9EB-39517B050B16}" type="parTrans" cxnId="{A61DC419-7FE0-4099-9705-1A552B8C7A0D}">
      <dgm:prSet/>
      <dgm:spPr/>
      <dgm:t>
        <a:bodyPr/>
        <a:lstStyle/>
        <a:p>
          <a:endParaRPr lang="ru-RU"/>
        </a:p>
      </dgm:t>
    </dgm:pt>
    <dgm:pt modelId="{73E3B086-4DEB-47B5-AD29-25CE5C21003A}" type="sibTrans" cxnId="{A61DC419-7FE0-4099-9705-1A552B8C7A0D}">
      <dgm:prSet/>
      <dgm:spPr/>
      <dgm:t>
        <a:bodyPr/>
        <a:lstStyle/>
        <a:p>
          <a:endParaRPr lang="ru-RU"/>
        </a:p>
      </dgm:t>
    </dgm:pt>
    <dgm:pt modelId="{B83F6690-B773-4B51-BE72-1DDB10B1A3F1}" type="pres">
      <dgm:prSet presAssocID="{8C24F6F2-6C41-48AC-AD21-A79734025A1D}" presName="hierChild1" presStyleCnt="0">
        <dgm:presLayoutVars>
          <dgm:orgChart val="1"/>
          <dgm:chPref val="1"/>
          <dgm:dir/>
          <dgm:animOne val="branch"/>
          <dgm:animLvl val="lvl"/>
          <dgm:resizeHandles/>
        </dgm:presLayoutVars>
      </dgm:prSet>
      <dgm:spPr/>
    </dgm:pt>
    <dgm:pt modelId="{FBC8AFFF-0B6F-45D8-9BB8-127FB1C48B71}" type="pres">
      <dgm:prSet presAssocID="{5A072A81-DE30-4C6F-9BFE-F205140CB9EC}" presName="hierRoot1" presStyleCnt="0">
        <dgm:presLayoutVars>
          <dgm:hierBranch val="init"/>
        </dgm:presLayoutVars>
      </dgm:prSet>
      <dgm:spPr/>
    </dgm:pt>
    <dgm:pt modelId="{F8C99EA9-649C-421C-85F7-701ED114817C}" type="pres">
      <dgm:prSet presAssocID="{5A072A81-DE30-4C6F-9BFE-F205140CB9EC}" presName="rootComposite1" presStyleCnt="0"/>
      <dgm:spPr/>
    </dgm:pt>
    <dgm:pt modelId="{21127734-45ED-4A99-9A8D-2D779BFEA56C}" type="pres">
      <dgm:prSet presAssocID="{5A072A81-DE30-4C6F-9BFE-F205140CB9EC}" presName="rootText1" presStyleLbl="node0" presStyleIdx="0" presStyleCnt="1" custScaleX="286642">
        <dgm:presLayoutVars>
          <dgm:chPref val="3"/>
        </dgm:presLayoutVars>
      </dgm:prSet>
      <dgm:spPr/>
    </dgm:pt>
    <dgm:pt modelId="{35078203-B253-43FB-9752-27FAF4E79DC3}" type="pres">
      <dgm:prSet presAssocID="{5A072A81-DE30-4C6F-9BFE-F205140CB9EC}" presName="rootConnector1" presStyleLbl="node1" presStyleIdx="0" presStyleCnt="0"/>
      <dgm:spPr/>
    </dgm:pt>
    <dgm:pt modelId="{7237C4B6-BF81-4266-BD3F-BA0D69AEB294}" type="pres">
      <dgm:prSet presAssocID="{5A072A81-DE30-4C6F-9BFE-F205140CB9EC}" presName="hierChild2" presStyleCnt="0"/>
      <dgm:spPr/>
    </dgm:pt>
    <dgm:pt modelId="{FE20A654-549E-4D25-AB48-F5CA16B0558A}" type="pres">
      <dgm:prSet presAssocID="{5A072A81-DE30-4C6F-9BFE-F205140CB9EC}" presName="hierChild3" presStyleCnt="0"/>
      <dgm:spPr/>
    </dgm:pt>
    <dgm:pt modelId="{103FB95D-1D63-439D-A50C-4B41557FC208}" type="pres">
      <dgm:prSet presAssocID="{F32137A4-0F14-4032-8B5B-2C2A85912E56}" presName="Name111" presStyleLbl="parChTrans1D2" presStyleIdx="0" presStyleCnt="2"/>
      <dgm:spPr/>
    </dgm:pt>
    <dgm:pt modelId="{9246C07A-3CE1-427A-82C6-6A88A2B990A5}" type="pres">
      <dgm:prSet presAssocID="{768BDE21-0E62-49F3-9750-6FEE7838CFEC}" presName="hierRoot3" presStyleCnt="0">
        <dgm:presLayoutVars>
          <dgm:hierBranch val="init"/>
        </dgm:presLayoutVars>
      </dgm:prSet>
      <dgm:spPr/>
    </dgm:pt>
    <dgm:pt modelId="{39AAB934-9136-4F90-B14D-AA2B4F0C952A}" type="pres">
      <dgm:prSet presAssocID="{768BDE21-0E62-49F3-9750-6FEE7838CFEC}" presName="rootComposite3" presStyleCnt="0"/>
      <dgm:spPr/>
    </dgm:pt>
    <dgm:pt modelId="{321ADDE6-403D-4DE6-A38C-D113919C7FFF}" type="pres">
      <dgm:prSet presAssocID="{768BDE21-0E62-49F3-9750-6FEE7838CFEC}" presName="rootText3" presStyleLbl="asst1" presStyleIdx="0" presStyleCnt="15" custScaleX="190637">
        <dgm:presLayoutVars>
          <dgm:chPref val="3"/>
        </dgm:presLayoutVars>
      </dgm:prSet>
      <dgm:spPr/>
    </dgm:pt>
    <dgm:pt modelId="{B946ABF0-EC24-42C7-9E2E-EDB83C0E9627}" type="pres">
      <dgm:prSet presAssocID="{768BDE21-0E62-49F3-9750-6FEE7838CFEC}" presName="rootConnector3" presStyleLbl="asst1" presStyleIdx="0" presStyleCnt="15"/>
      <dgm:spPr/>
    </dgm:pt>
    <dgm:pt modelId="{2A47DCFB-7497-46DD-B88E-922BC4AF4622}" type="pres">
      <dgm:prSet presAssocID="{768BDE21-0E62-49F3-9750-6FEE7838CFEC}" presName="hierChild6" presStyleCnt="0"/>
      <dgm:spPr/>
    </dgm:pt>
    <dgm:pt modelId="{E5B8D5CA-F2E8-4E52-A627-BE924E5800B0}" type="pres">
      <dgm:prSet presAssocID="{768BDE21-0E62-49F3-9750-6FEE7838CFEC}" presName="hierChild7" presStyleCnt="0"/>
      <dgm:spPr/>
    </dgm:pt>
    <dgm:pt modelId="{D6815113-8E7F-48FB-8844-36EA4D3217CA}" type="pres">
      <dgm:prSet presAssocID="{683AE27F-9A0C-4A29-8DE6-BF8075D97C10}" presName="Name111" presStyleLbl="parChTrans1D3" presStyleIdx="0" presStyleCnt="7"/>
      <dgm:spPr/>
    </dgm:pt>
    <dgm:pt modelId="{F48615AD-421D-4EC0-AD94-964C8FBF4CFD}" type="pres">
      <dgm:prSet presAssocID="{48D24E89-4933-41B3-BCA5-A2EF1DF29A25}" presName="hierRoot3" presStyleCnt="0">
        <dgm:presLayoutVars>
          <dgm:hierBranch val="init"/>
        </dgm:presLayoutVars>
      </dgm:prSet>
      <dgm:spPr/>
    </dgm:pt>
    <dgm:pt modelId="{687FEC53-7E6D-4A10-AB39-DB2CE9B8C016}" type="pres">
      <dgm:prSet presAssocID="{48D24E89-4933-41B3-BCA5-A2EF1DF29A25}" presName="rootComposite3" presStyleCnt="0"/>
      <dgm:spPr/>
    </dgm:pt>
    <dgm:pt modelId="{F02CDAFE-3551-4A8D-A10D-C549D50DEFEE}" type="pres">
      <dgm:prSet presAssocID="{48D24E89-4933-41B3-BCA5-A2EF1DF29A25}" presName="rootText3" presStyleLbl="asst1" presStyleIdx="1" presStyleCnt="15" custScaleY="201485">
        <dgm:presLayoutVars>
          <dgm:chPref val="3"/>
        </dgm:presLayoutVars>
      </dgm:prSet>
      <dgm:spPr/>
    </dgm:pt>
    <dgm:pt modelId="{6B89E486-EBC6-4F1A-9602-2F51EAAFEF6D}" type="pres">
      <dgm:prSet presAssocID="{48D24E89-4933-41B3-BCA5-A2EF1DF29A25}" presName="rootConnector3" presStyleLbl="asst1" presStyleIdx="1" presStyleCnt="15"/>
      <dgm:spPr/>
    </dgm:pt>
    <dgm:pt modelId="{61A0D841-8DBC-45AE-9C2A-898694831B66}" type="pres">
      <dgm:prSet presAssocID="{48D24E89-4933-41B3-BCA5-A2EF1DF29A25}" presName="hierChild6" presStyleCnt="0"/>
      <dgm:spPr/>
    </dgm:pt>
    <dgm:pt modelId="{40AE419D-3C71-4DEC-B29D-7956F322B9B9}" type="pres">
      <dgm:prSet presAssocID="{48D24E89-4933-41B3-BCA5-A2EF1DF29A25}" presName="hierChild7" presStyleCnt="0"/>
      <dgm:spPr/>
    </dgm:pt>
    <dgm:pt modelId="{EDD385D0-A1FE-4BA7-AF40-D424597FA2C2}" type="pres">
      <dgm:prSet presAssocID="{6D688052-2541-415A-A4C1-7BB31DA4AD8D}" presName="Name111" presStyleLbl="parChTrans1D3" presStyleIdx="1" presStyleCnt="7"/>
      <dgm:spPr/>
    </dgm:pt>
    <dgm:pt modelId="{14FD9F32-4790-420B-B36B-B7CCB2FFEE9E}" type="pres">
      <dgm:prSet presAssocID="{433CD9D4-6E95-423E-9550-4E8C1C7BA508}" presName="hierRoot3" presStyleCnt="0">
        <dgm:presLayoutVars>
          <dgm:hierBranch val="init"/>
        </dgm:presLayoutVars>
      </dgm:prSet>
      <dgm:spPr/>
    </dgm:pt>
    <dgm:pt modelId="{6ABD8416-A97C-481A-B5D5-78591F6590CD}" type="pres">
      <dgm:prSet presAssocID="{433CD9D4-6E95-423E-9550-4E8C1C7BA508}" presName="rootComposite3" presStyleCnt="0"/>
      <dgm:spPr/>
    </dgm:pt>
    <dgm:pt modelId="{C6984AFB-70A6-4480-8A22-0CA9DC73D5C4}" type="pres">
      <dgm:prSet presAssocID="{433CD9D4-6E95-423E-9550-4E8C1C7BA508}" presName="rootText3" presStyleLbl="asst1" presStyleIdx="2" presStyleCnt="15" custScaleY="201485">
        <dgm:presLayoutVars>
          <dgm:chPref val="3"/>
        </dgm:presLayoutVars>
      </dgm:prSet>
      <dgm:spPr/>
    </dgm:pt>
    <dgm:pt modelId="{37E0D293-C043-4240-A527-DDDFADE9B61C}" type="pres">
      <dgm:prSet presAssocID="{433CD9D4-6E95-423E-9550-4E8C1C7BA508}" presName="rootConnector3" presStyleLbl="asst1" presStyleIdx="2" presStyleCnt="15"/>
      <dgm:spPr/>
    </dgm:pt>
    <dgm:pt modelId="{125881EA-431E-4BA6-A9D7-A85F36F63491}" type="pres">
      <dgm:prSet presAssocID="{433CD9D4-6E95-423E-9550-4E8C1C7BA508}" presName="hierChild6" presStyleCnt="0"/>
      <dgm:spPr/>
    </dgm:pt>
    <dgm:pt modelId="{1A1F7977-36FD-44F0-B6AE-BD191282DB97}" type="pres">
      <dgm:prSet presAssocID="{433CD9D4-6E95-423E-9550-4E8C1C7BA508}" presName="hierChild7" presStyleCnt="0"/>
      <dgm:spPr/>
    </dgm:pt>
    <dgm:pt modelId="{3A827F36-8939-432F-AA80-0A675F59C07D}" type="pres">
      <dgm:prSet presAssocID="{5430BA15-F4D4-49C6-81C6-D75EC48EB810}" presName="Name111" presStyleLbl="parChTrans1D3" presStyleIdx="2" presStyleCnt="7"/>
      <dgm:spPr/>
    </dgm:pt>
    <dgm:pt modelId="{CE6F9ED0-4C36-40F0-9867-951F9EEDD697}" type="pres">
      <dgm:prSet presAssocID="{C46CFB53-C748-4A20-9DD7-1FF60A390A24}" presName="hierRoot3" presStyleCnt="0">
        <dgm:presLayoutVars>
          <dgm:hierBranch val="init"/>
        </dgm:presLayoutVars>
      </dgm:prSet>
      <dgm:spPr/>
    </dgm:pt>
    <dgm:pt modelId="{09630416-6DB1-4E8C-BDD1-30B57C792E27}" type="pres">
      <dgm:prSet presAssocID="{C46CFB53-C748-4A20-9DD7-1FF60A390A24}" presName="rootComposite3" presStyleCnt="0"/>
      <dgm:spPr/>
    </dgm:pt>
    <dgm:pt modelId="{71C0046E-5730-4DC5-A2A2-BC6D4489330A}" type="pres">
      <dgm:prSet presAssocID="{C46CFB53-C748-4A20-9DD7-1FF60A390A24}" presName="rootText3" presStyleLbl="asst1" presStyleIdx="3" presStyleCnt="15" custScaleY="178422">
        <dgm:presLayoutVars>
          <dgm:chPref val="3"/>
        </dgm:presLayoutVars>
      </dgm:prSet>
      <dgm:spPr/>
    </dgm:pt>
    <dgm:pt modelId="{E9F3E035-486D-463E-9D2C-60DE052FA41D}" type="pres">
      <dgm:prSet presAssocID="{C46CFB53-C748-4A20-9DD7-1FF60A390A24}" presName="rootConnector3" presStyleLbl="asst1" presStyleIdx="3" presStyleCnt="15"/>
      <dgm:spPr/>
    </dgm:pt>
    <dgm:pt modelId="{3F62E311-3894-4587-A893-9702444679CF}" type="pres">
      <dgm:prSet presAssocID="{C46CFB53-C748-4A20-9DD7-1FF60A390A24}" presName="hierChild6" presStyleCnt="0"/>
      <dgm:spPr/>
    </dgm:pt>
    <dgm:pt modelId="{78E5D525-3CA5-49A8-A8E4-80C1A1E3B554}" type="pres">
      <dgm:prSet presAssocID="{C46CFB53-C748-4A20-9DD7-1FF60A390A24}" presName="hierChild7" presStyleCnt="0"/>
      <dgm:spPr/>
    </dgm:pt>
    <dgm:pt modelId="{BD5CB0F8-A682-4C0E-8034-C14D2B87DD32}" type="pres">
      <dgm:prSet presAssocID="{6547A553-DF9A-4EE8-92F5-CFD00E423F65}" presName="Name111" presStyleLbl="parChTrans1D2" presStyleIdx="1" presStyleCnt="2"/>
      <dgm:spPr/>
    </dgm:pt>
    <dgm:pt modelId="{F9B630D3-EAB1-4976-AD47-3594D727EE63}" type="pres">
      <dgm:prSet presAssocID="{962A87AE-8537-4422-BB41-F1CAC61259BB}" presName="hierRoot3" presStyleCnt="0">
        <dgm:presLayoutVars>
          <dgm:hierBranch val="init"/>
        </dgm:presLayoutVars>
      </dgm:prSet>
      <dgm:spPr/>
    </dgm:pt>
    <dgm:pt modelId="{EFF1FC95-FD06-4BE0-B6AE-60DECB7B7CCF}" type="pres">
      <dgm:prSet presAssocID="{962A87AE-8537-4422-BB41-F1CAC61259BB}" presName="rootComposite3" presStyleCnt="0"/>
      <dgm:spPr/>
    </dgm:pt>
    <dgm:pt modelId="{42E35481-F90C-42E5-B49A-D6D056E5D3E3}" type="pres">
      <dgm:prSet presAssocID="{962A87AE-8537-4422-BB41-F1CAC61259BB}" presName="rootText3" presStyleLbl="asst1" presStyleIdx="4" presStyleCnt="15" custScaleX="217328">
        <dgm:presLayoutVars>
          <dgm:chPref val="3"/>
        </dgm:presLayoutVars>
      </dgm:prSet>
      <dgm:spPr/>
    </dgm:pt>
    <dgm:pt modelId="{BD2523B0-0609-4DD4-A28F-B491C49F475C}" type="pres">
      <dgm:prSet presAssocID="{962A87AE-8537-4422-BB41-F1CAC61259BB}" presName="rootConnector3" presStyleLbl="asst1" presStyleIdx="4" presStyleCnt="15"/>
      <dgm:spPr/>
    </dgm:pt>
    <dgm:pt modelId="{01E65F31-CCFE-405D-968B-C2069EBDEC4A}" type="pres">
      <dgm:prSet presAssocID="{962A87AE-8537-4422-BB41-F1CAC61259BB}" presName="hierChild6" presStyleCnt="0"/>
      <dgm:spPr/>
    </dgm:pt>
    <dgm:pt modelId="{4C1F4A62-5E4E-4A5B-BC06-F8067B26EA30}" type="pres">
      <dgm:prSet presAssocID="{962A87AE-8537-4422-BB41-F1CAC61259BB}" presName="hierChild7" presStyleCnt="0"/>
      <dgm:spPr/>
    </dgm:pt>
    <dgm:pt modelId="{CB67B576-4FFD-4C9C-BEFB-1141614C55B6}" type="pres">
      <dgm:prSet presAssocID="{649D29A2-D6AA-4747-8FF9-25016DB999C5}" presName="Name111" presStyleLbl="parChTrans1D3" presStyleIdx="3" presStyleCnt="7"/>
      <dgm:spPr/>
    </dgm:pt>
    <dgm:pt modelId="{5382BAED-7F41-4D45-9DFB-E77D9D0E7DB3}" type="pres">
      <dgm:prSet presAssocID="{66A6175A-F676-42E1-A539-970458F5A016}" presName="hierRoot3" presStyleCnt="0">
        <dgm:presLayoutVars>
          <dgm:hierBranch val="init"/>
        </dgm:presLayoutVars>
      </dgm:prSet>
      <dgm:spPr/>
    </dgm:pt>
    <dgm:pt modelId="{3F35170B-3A10-443D-B224-1797AB9AB75C}" type="pres">
      <dgm:prSet presAssocID="{66A6175A-F676-42E1-A539-970458F5A016}" presName="rootComposite3" presStyleCnt="0"/>
      <dgm:spPr/>
    </dgm:pt>
    <dgm:pt modelId="{E312DFE6-EFAD-464A-8824-A3CD24F79C85}" type="pres">
      <dgm:prSet presAssocID="{66A6175A-F676-42E1-A539-970458F5A016}" presName="rootText3" presStyleLbl="asst1" presStyleIdx="5" presStyleCnt="15" custScaleX="186602" custScaleY="134073">
        <dgm:presLayoutVars>
          <dgm:chPref val="3"/>
        </dgm:presLayoutVars>
      </dgm:prSet>
      <dgm:spPr/>
    </dgm:pt>
    <dgm:pt modelId="{D65A3B27-DF60-4D4C-B159-EEDF822A07F0}" type="pres">
      <dgm:prSet presAssocID="{66A6175A-F676-42E1-A539-970458F5A016}" presName="rootConnector3" presStyleLbl="asst1" presStyleIdx="5" presStyleCnt="15"/>
      <dgm:spPr/>
    </dgm:pt>
    <dgm:pt modelId="{53EDEFDF-DD39-4E2E-A23A-9B4CB35007D7}" type="pres">
      <dgm:prSet presAssocID="{66A6175A-F676-42E1-A539-970458F5A016}" presName="hierChild6" presStyleCnt="0"/>
      <dgm:spPr/>
    </dgm:pt>
    <dgm:pt modelId="{12904399-BB0F-4174-B0AA-233D5642F7B5}" type="pres">
      <dgm:prSet presAssocID="{66A6175A-F676-42E1-A539-970458F5A016}" presName="hierChild7" presStyleCnt="0"/>
      <dgm:spPr/>
    </dgm:pt>
    <dgm:pt modelId="{85EC8EC2-7233-4758-8528-458169FEB882}" type="pres">
      <dgm:prSet presAssocID="{24EFE4B9-C000-48C9-A916-7C92B3D4253B}" presName="Name111" presStyleLbl="parChTrans1D4" presStyleIdx="0" presStyleCnt="6"/>
      <dgm:spPr/>
    </dgm:pt>
    <dgm:pt modelId="{EDDB0706-C487-4021-852C-ACE8AB616C2A}" type="pres">
      <dgm:prSet presAssocID="{B2DEFCC3-6C4D-4259-A6F8-D33B566506DC}" presName="hierRoot3" presStyleCnt="0">
        <dgm:presLayoutVars>
          <dgm:hierBranch val="init"/>
        </dgm:presLayoutVars>
      </dgm:prSet>
      <dgm:spPr/>
    </dgm:pt>
    <dgm:pt modelId="{B6793035-9921-485B-BE59-F2C296CA2585}" type="pres">
      <dgm:prSet presAssocID="{B2DEFCC3-6C4D-4259-A6F8-D33B566506DC}" presName="rootComposite3" presStyleCnt="0"/>
      <dgm:spPr/>
    </dgm:pt>
    <dgm:pt modelId="{74528318-A8A2-4095-A93E-836C0F644B90}" type="pres">
      <dgm:prSet presAssocID="{B2DEFCC3-6C4D-4259-A6F8-D33B566506DC}" presName="rootText3" presStyleLbl="asst1" presStyleIdx="6" presStyleCnt="15" custScaleX="123018" custScaleY="144756">
        <dgm:presLayoutVars>
          <dgm:chPref val="3"/>
        </dgm:presLayoutVars>
      </dgm:prSet>
      <dgm:spPr/>
    </dgm:pt>
    <dgm:pt modelId="{45711393-316D-4751-89F3-3F2A8340C6C8}" type="pres">
      <dgm:prSet presAssocID="{B2DEFCC3-6C4D-4259-A6F8-D33B566506DC}" presName="rootConnector3" presStyleLbl="asst1" presStyleIdx="6" presStyleCnt="15"/>
      <dgm:spPr/>
    </dgm:pt>
    <dgm:pt modelId="{97AD26A3-5B3B-43A6-856C-E39B21F84487}" type="pres">
      <dgm:prSet presAssocID="{B2DEFCC3-6C4D-4259-A6F8-D33B566506DC}" presName="hierChild6" presStyleCnt="0"/>
      <dgm:spPr/>
    </dgm:pt>
    <dgm:pt modelId="{98FBF25F-5876-43B9-9B8E-35333A8EF5D4}" type="pres">
      <dgm:prSet presAssocID="{B2DEFCC3-6C4D-4259-A6F8-D33B566506DC}" presName="hierChild7" presStyleCnt="0"/>
      <dgm:spPr/>
    </dgm:pt>
    <dgm:pt modelId="{27BB76CD-A905-40F1-BC24-EFE52C3F3173}" type="pres">
      <dgm:prSet presAssocID="{8195DE62-DB42-4FA8-A8A3-1C13A4129BBB}" presName="Name111" presStyleLbl="parChTrans1D4" presStyleIdx="1" presStyleCnt="6"/>
      <dgm:spPr/>
    </dgm:pt>
    <dgm:pt modelId="{B0DD0248-DF4C-4783-8ECE-C150570CD651}" type="pres">
      <dgm:prSet presAssocID="{F8177F09-02B7-49BC-B257-E38BBEFADFAD}" presName="hierRoot3" presStyleCnt="0">
        <dgm:presLayoutVars>
          <dgm:hierBranch val="init"/>
        </dgm:presLayoutVars>
      </dgm:prSet>
      <dgm:spPr/>
    </dgm:pt>
    <dgm:pt modelId="{9C9875C3-699E-4CFA-8651-61C8E6247CC4}" type="pres">
      <dgm:prSet presAssocID="{F8177F09-02B7-49BC-B257-E38BBEFADFAD}" presName="rootComposite3" presStyleCnt="0"/>
      <dgm:spPr/>
    </dgm:pt>
    <dgm:pt modelId="{7800B595-03F6-4CA4-8AA9-8E9B863B870B}" type="pres">
      <dgm:prSet presAssocID="{F8177F09-02B7-49BC-B257-E38BBEFADFAD}" presName="rootText3" presStyleLbl="asst1" presStyleIdx="7" presStyleCnt="15" custScaleX="122235" custScaleY="156896">
        <dgm:presLayoutVars>
          <dgm:chPref val="3"/>
        </dgm:presLayoutVars>
      </dgm:prSet>
      <dgm:spPr/>
    </dgm:pt>
    <dgm:pt modelId="{E0A6CD53-E066-48EC-87B1-E9F8F81D11C9}" type="pres">
      <dgm:prSet presAssocID="{F8177F09-02B7-49BC-B257-E38BBEFADFAD}" presName="rootConnector3" presStyleLbl="asst1" presStyleIdx="7" presStyleCnt="15"/>
      <dgm:spPr/>
    </dgm:pt>
    <dgm:pt modelId="{42CE37C2-8267-4521-B136-11AC6AAE900C}" type="pres">
      <dgm:prSet presAssocID="{F8177F09-02B7-49BC-B257-E38BBEFADFAD}" presName="hierChild6" presStyleCnt="0"/>
      <dgm:spPr/>
    </dgm:pt>
    <dgm:pt modelId="{A6BF6422-C900-4E24-8875-C9A663371970}" type="pres">
      <dgm:prSet presAssocID="{F8177F09-02B7-49BC-B257-E38BBEFADFAD}" presName="hierChild7" presStyleCnt="0"/>
      <dgm:spPr/>
    </dgm:pt>
    <dgm:pt modelId="{876F3BC0-3723-476F-BE62-1CE764E90AB3}" type="pres">
      <dgm:prSet presAssocID="{F403933E-C540-4522-A8CE-75A44C516DEB}" presName="Name111" presStyleLbl="parChTrans1D3" presStyleIdx="4" presStyleCnt="7"/>
      <dgm:spPr/>
    </dgm:pt>
    <dgm:pt modelId="{CFC766CB-45D4-4A5C-9079-F4F5F688CD66}" type="pres">
      <dgm:prSet presAssocID="{A927A511-304B-40A8-9D92-315C38319762}" presName="hierRoot3" presStyleCnt="0">
        <dgm:presLayoutVars>
          <dgm:hierBranch val="init"/>
        </dgm:presLayoutVars>
      </dgm:prSet>
      <dgm:spPr/>
    </dgm:pt>
    <dgm:pt modelId="{29812CD1-A5BD-4FEC-AAF8-4AFB865B0C42}" type="pres">
      <dgm:prSet presAssocID="{A927A511-304B-40A8-9D92-315C38319762}" presName="rootComposite3" presStyleCnt="0"/>
      <dgm:spPr/>
    </dgm:pt>
    <dgm:pt modelId="{81B8C0C6-88B5-45AD-9ED2-6BE184A1941E}" type="pres">
      <dgm:prSet presAssocID="{A927A511-304B-40A8-9D92-315C38319762}" presName="rootText3" presStyleLbl="asst1" presStyleIdx="8" presStyleCnt="15" custScaleX="337467" custScaleY="132617">
        <dgm:presLayoutVars>
          <dgm:chPref val="3"/>
        </dgm:presLayoutVars>
      </dgm:prSet>
      <dgm:spPr/>
    </dgm:pt>
    <dgm:pt modelId="{550D4934-1A12-467B-8535-56F9FBE85E0C}" type="pres">
      <dgm:prSet presAssocID="{A927A511-304B-40A8-9D92-315C38319762}" presName="rootConnector3" presStyleLbl="asst1" presStyleIdx="8" presStyleCnt="15"/>
      <dgm:spPr/>
    </dgm:pt>
    <dgm:pt modelId="{8318A162-6490-4BCE-9D4A-45539CE0CE67}" type="pres">
      <dgm:prSet presAssocID="{A927A511-304B-40A8-9D92-315C38319762}" presName="hierChild6" presStyleCnt="0"/>
      <dgm:spPr/>
    </dgm:pt>
    <dgm:pt modelId="{FC28A6A6-BC5D-4F51-9FE4-B370C7C33821}" type="pres">
      <dgm:prSet presAssocID="{A927A511-304B-40A8-9D92-315C38319762}" presName="hierChild7" presStyleCnt="0"/>
      <dgm:spPr/>
    </dgm:pt>
    <dgm:pt modelId="{C2C3022E-D6A5-4E22-BAEE-E01780B43261}" type="pres">
      <dgm:prSet presAssocID="{EA703F83-99F2-4A22-885C-881EF0EA1490}" presName="Name111" presStyleLbl="parChTrans1D4" presStyleIdx="2" presStyleCnt="6"/>
      <dgm:spPr/>
    </dgm:pt>
    <dgm:pt modelId="{29CE3D13-5C69-4DD5-896D-6CF8062459D7}" type="pres">
      <dgm:prSet presAssocID="{F852C16E-9D1E-44C2-96D3-88065AD12853}" presName="hierRoot3" presStyleCnt="0">
        <dgm:presLayoutVars>
          <dgm:hierBranch val="init"/>
        </dgm:presLayoutVars>
      </dgm:prSet>
      <dgm:spPr/>
    </dgm:pt>
    <dgm:pt modelId="{4FBBAD72-F4D8-4877-9B58-6769C9838AE7}" type="pres">
      <dgm:prSet presAssocID="{F852C16E-9D1E-44C2-96D3-88065AD12853}" presName="rootComposite3" presStyleCnt="0"/>
      <dgm:spPr/>
    </dgm:pt>
    <dgm:pt modelId="{2E63B313-B505-426E-814C-E3B8D89602A5}" type="pres">
      <dgm:prSet presAssocID="{F852C16E-9D1E-44C2-96D3-88065AD12853}" presName="rootText3" presStyleLbl="asst1" presStyleIdx="9" presStyleCnt="15" custScaleY="137875">
        <dgm:presLayoutVars>
          <dgm:chPref val="3"/>
        </dgm:presLayoutVars>
      </dgm:prSet>
      <dgm:spPr/>
    </dgm:pt>
    <dgm:pt modelId="{ACD1891D-DB52-4045-815E-957E3F25215A}" type="pres">
      <dgm:prSet presAssocID="{F852C16E-9D1E-44C2-96D3-88065AD12853}" presName="rootConnector3" presStyleLbl="asst1" presStyleIdx="9" presStyleCnt="15"/>
      <dgm:spPr/>
    </dgm:pt>
    <dgm:pt modelId="{424E1054-2BC2-4874-B75D-97DF90109917}" type="pres">
      <dgm:prSet presAssocID="{F852C16E-9D1E-44C2-96D3-88065AD12853}" presName="hierChild6" presStyleCnt="0"/>
      <dgm:spPr/>
    </dgm:pt>
    <dgm:pt modelId="{A31EDAE1-1BAD-49B8-9F54-77C7F52030B9}" type="pres">
      <dgm:prSet presAssocID="{F852C16E-9D1E-44C2-96D3-88065AD12853}" presName="hierChild7" presStyleCnt="0"/>
      <dgm:spPr/>
    </dgm:pt>
    <dgm:pt modelId="{B5F002A8-E4C2-4E45-82FE-B30BF609EA1A}" type="pres">
      <dgm:prSet presAssocID="{74E86E68-9138-4C71-9C5D-8A125F7C5EC4}" presName="Name111" presStyleLbl="parChTrans1D4" presStyleIdx="3" presStyleCnt="6"/>
      <dgm:spPr/>
    </dgm:pt>
    <dgm:pt modelId="{46C8D435-259F-4037-A744-226363E5549C}" type="pres">
      <dgm:prSet presAssocID="{925F9872-1755-45A5-8C05-2C3204033101}" presName="hierRoot3" presStyleCnt="0">
        <dgm:presLayoutVars>
          <dgm:hierBranch val="init"/>
        </dgm:presLayoutVars>
      </dgm:prSet>
      <dgm:spPr/>
    </dgm:pt>
    <dgm:pt modelId="{3DF2B975-426A-45D3-A0CE-CBD838F8F941}" type="pres">
      <dgm:prSet presAssocID="{925F9872-1755-45A5-8C05-2C3204033101}" presName="rootComposite3" presStyleCnt="0"/>
      <dgm:spPr/>
    </dgm:pt>
    <dgm:pt modelId="{54B10D71-C62B-4384-A975-8A8CD453ADC0}" type="pres">
      <dgm:prSet presAssocID="{925F9872-1755-45A5-8C05-2C3204033101}" presName="rootText3" presStyleLbl="asst1" presStyleIdx="10" presStyleCnt="15" custScaleY="137875">
        <dgm:presLayoutVars>
          <dgm:chPref val="3"/>
        </dgm:presLayoutVars>
      </dgm:prSet>
      <dgm:spPr/>
    </dgm:pt>
    <dgm:pt modelId="{4211A7AD-7532-4A5C-AF2E-36E615CA2A76}" type="pres">
      <dgm:prSet presAssocID="{925F9872-1755-45A5-8C05-2C3204033101}" presName="rootConnector3" presStyleLbl="asst1" presStyleIdx="10" presStyleCnt="15"/>
      <dgm:spPr/>
    </dgm:pt>
    <dgm:pt modelId="{CA041D30-CB14-4663-93A7-599990DD01F5}" type="pres">
      <dgm:prSet presAssocID="{925F9872-1755-45A5-8C05-2C3204033101}" presName="hierChild6" presStyleCnt="0"/>
      <dgm:spPr/>
    </dgm:pt>
    <dgm:pt modelId="{12614CEC-DAF6-4409-86CA-E2A1811700DD}" type="pres">
      <dgm:prSet presAssocID="{925F9872-1755-45A5-8C05-2C3204033101}" presName="hierChild7" presStyleCnt="0"/>
      <dgm:spPr/>
    </dgm:pt>
    <dgm:pt modelId="{9880FF2C-79FF-4F41-8CEF-5CE7D03F36CC}" type="pres">
      <dgm:prSet presAssocID="{0D67064B-1955-420D-8EAC-E0D5419F42EF}" presName="Name111" presStyleLbl="parChTrans1D3" presStyleIdx="5" presStyleCnt="7"/>
      <dgm:spPr/>
    </dgm:pt>
    <dgm:pt modelId="{2359BF08-0CCF-4577-B72A-B646C5B18A07}" type="pres">
      <dgm:prSet presAssocID="{41834141-11F2-48B1-AEAB-9BF49F5DDBAD}" presName="hierRoot3" presStyleCnt="0">
        <dgm:presLayoutVars>
          <dgm:hierBranch val="init"/>
        </dgm:presLayoutVars>
      </dgm:prSet>
      <dgm:spPr/>
    </dgm:pt>
    <dgm:pt modelId="{68D4894B-3841-44A4-AFC0-BBB80441348C}" type="pres">
      <dgm:prSet presAssocID="{41834141-11F2-48B1-AEAB-9BF49F5DDBAD}" presName="rootComposite3" presStyleCnt="0"/>
      <dgm:spPr/>
    </dgm:pt>
    <dgm:pt modelId="{F55DB075-5C31-4C25-9723-5E5585A2F768}" type="pres">
      <dgm:prSet presAssocID="{41834141-11F2-48B1-AEAB-9BF49F5DDBAD}" presName="rootText3" presStyleLbl="asst1" presStyleIdx="11" presStyleCnt="15" custScaleX="195266" custScaleY="157365">
        <dgm:presLayoutVars>
          <dgm:chPref val="3"/>
        </dgm:presLayoutVars>
      </dgm:prSet>
      <dgm:spPr/>
    </dgm:pt>
    <dgm:pt modelId="{8B9FAEEF-5161-4AB8-8539-D702112D8779}" type="pres">
      <dgm:prSet presAssocID="{41834141-11F2-48B1-AEAB-9BF49F5DDBAD}" presName="rootConnector3" presStyleLbl="asst1" presStyleIdx="11" presStyleCnt="15"/>
      <dgm:spPr/>
    </dgm:pt>
    <dgm:pt modelId="{617059C8-97CA-4F36-BA69-C3508EB1E658}" type="pres">
      <dgm:prSet presAssocID="{41834141-11F2-48B1-AEAB-9BF49F5DDBAD}" presName="hierChild6" presStyleCnt="0"/>
      <dgm:spPr/>
    </dgm:pt>
    <dgm:pt modelId="{2E627567-B489-4107-85AD-6E3979DB3548}" type="pres">
      <dgm:prSet presAssocID="{41834141-11F2-48B1-AEAB-9BF49F5DDBAD}" presName="hierChild7" presStyleCnt="0"/>
      <dgm:spPr/>
    </dgm:pt>
    <dgm:pt modelId="{66F0251E-9505-469E-98B9-431C457289B5}" type="pres">
      <dgm:prSet presAssocID="{36A967B9-D0EF-4927-8682-59D4AAD4AB0D}" presName="Name111" presStyleLbl="parChTrans1D4" presStyleIdx="4" presStyleCnt="6"/>
      <dgm:spPr/>
    </dgm:pt>
    <dgm:pt modelId="{838AEBCD-5BED-4F10-968D-35B2A248A45E}" type="pres">
      <dgm:prSet presAssocID="{1E6CC434-E795-40B2-A71A-79BA6507EA30}" presName="hierRoot3" presStyleCnt="0">
        <dgm:presLayoutVars>
          <dgm:hierBranch val="init"/>
        </dgm:presLayoutVars>
      </dgm:prSet>
      <dgm:spPr/>
    </dgm:pt>
    <dgm:pt modelId="{88941F48-1E10-4BCE-8294-D6BBEB7EB177}" type="pres">
      <dgm:prSet presAssocID="{1E6CC434-E795-40B2-A71A-79BA6507EA30}" presName="rootComposite3" presStyleCnt="0"/>
      <dgm:spPr/>
    </dgm:pt>
    <dgm:pt modelId="{9F27B6E0-B272-4E84-8178-B971E755E3A3}" type="pres">
      <dgm:prSet presAssocID="{1E6CC434-E795-40B2-A71A-79BA6507EA30}" presName="rootText3" presStyleLbl="asst1" presStyleIdx="12" presStyleCnt="15" custScaleX="222008" custScaleY="190545">
        <dgm:presLayoutVars>
          <dgm:chPref val="3"/>
        </dgm:presLayoutVars>
      </dgm:prSet>
      <dgm:spPr/>
    </dgm:pt>
    <dgm:pt modelId="{99BB9D50-CA3A-4EE4-A4A9-0FC388E5DA08}" type="pres">
      <dgm:prSet presAssocID="{1E6CC434-E795-40B2-A71A-79BA6507EA30}" presName="rootConnector3" presStyleLbl="asst1" presStyleIdx="12" presStyleCnt="15"/>
      <dgm:spPr/>
    </dgm:pt>
    <dgm:pt modelId="{40D261DE-77A8-47D2-82EE-EB1788A042B1}" type="pres">
      <dgm:prSet presAssocID="{1E6CC434-E795-40B2-A71A-79BA6507EA30}" presName="hierChild6" presStyleCnt="0"/>
      <dgm:spPr/>
    </dgm:pt>
    <dgm:pt modelId="{37D84FBF-FD72-4272-B37A-3DD90B3EE6DC}" type="pres">
      <dgm:prSet presAssocID="{1E6CC434-E795-40B2-A71A-79BA6507EA30}" presName="hierChild7" presStyleCnt="0"/>
      <dgm:spPr/>
    </dgm:pt>
    <dgm:pt modelId="{E85E997D-36D9-4C2D-BCB3-B98A1353A814}" type="pres">
      <dgm:prSet presAssocID="{0C8315CD-85FB-40BB-AEC5-22A13C5BE21A}" presName="Name111" presStyleLbl="parChTrans1D3" presStyleIdx="6" presStyleCnt="7"/>
      <dgm:spPr/>
    </dgm:pt>
    <dgm:pt modelId="{AB5DC705-BAA0-4245-A07F-08D6A3FFEC35}" type="pres">
      <dgm:prSet presAssocID="{D8DA4202-C3BF-4C7A-A318-3D51CAEFE302}" presName="hierRoot3" presStyleCnt="0">
        <dgm:presLayoutVars>
          <dgm:hierBranch val="init"/>
        </dgm:presLayoutVars>
      </dgm:prSet>
      <dgm:spPr/>
    </dgm:pt>
    <dgm:pt modelId="{98C1CA42-6569-4445-9DA2-AD88A42645BD}" type="pres">
      <dgm:prSet presAssocID="{D8DA4202-C3BF-4C7A-A318-3D51CAEFE302}" presName="rootComposite3" presStyleCnt="0"/>
      <dgm:spPr/>
    </dgm:pt>
    <dgm:pt modelId="{73F8301C-AFCA-4900-A778-13F3990FF951}" type="pres">
      <dgm:prSet presAssocID="{D8DA4202-C3BF-4C7A-A318-3D51CAEFE302}" presName="rootText3" presStyleLbl="asst1" presStyleIdx="13" presStyleCnt="15" custScaleX="193383" custScaleY="132361">
        <dgm:presLayoutVars>
          <dgm:chPref val="3"/>
        </dgm:presLayoutVars>
      </dgm:prSet>
      <dgm:spPr/>
    </dgm:pt>
    <dgm:pt modelId="{D6BEA459-E6F9-42B2-A5FA-01187D0500EF}" type="pres">
      <dgm:prSet presAssocID="{D8DA4202-C3BF-4C7A-A318-3D51CAEFE302}" presName="rootConnector3" presStyleLbl="asst1" presStyleIdx="13" presStyleCnt="15"/>
      <dgm:spPr/>
    </dgm:pt>
    <dgm:pt modelId="{1B1C0D85-F46D-4CF2-98A3-28AD0FF1B99D}" type="pres">
      <dgm:prSet presAssocID="{D8DA4202-C3BF-4C7A-A318-3D51CAEFE302}" presName="hierChild6" presStyleCnt="0"/>
      <dgm:spPr/>
    </dgm:pt>
    <dgm:pt modelId="{8EAFBEBD-E6DC-4869-BE21-1DDFBF63B9A0}" type="pres">
      <dgm:prSet presAssocID="{D8DA4202-C3BF-4C7A-A318-3D51CAEFE302}" presName="hierChild7" presStyleCnt="0"/>
      <dgm:spPr/>
    </dgm:pt>
    <dgm:pt modelId="{17BECE5F-E1FD-4C52-963E-B2762EBD0257}" type="pres">
      <dgm:prSet presAssocID="{7FFAE21D-DAD9-4659-B9EB-39517B050B16}" presName="Name111" presStyleLbl="parChTrans1D4" presStyleIdx="5" presStyleCnt="6"/>
      <dgm:spPr/>
    </dgm:pt>
    <dgm:pt modelId="{78FC9365-432A-4A05-99F5-021D3C50B3B1}" type="pres">
      <dgm:prSet presAssocID="{F3691F5F-890A-4CE1-8488-9EA7C923C364}" presName="hierRoot3" presStyleCnt="0">
        <dgm:presLayoutVars>
          <dgm:hierBranch val="init"/>
        </dgm:presLayoutVars>
      </dgm:prSet>
      <dgm:spPr/>
    </dgm:pt>
    <dgm:pt modelId="{39B6D357-D943-418C-ADD4-12C615AAF112}" type="pres">
      <dgm:prSet presAssocID="{F3691F5F-890A-4CE1-8488-9EA7C923C364}" presName="rootComposite3" presStyleCnt="0"/>
      <dgm:spPr/>
    </dgm:pt>
    <dgm:pt modelId="{59C60F8F-C0F6-446E-A5D0-9C3831BCA9CC}" type="pres">
      <dgm:prSet presAssocID="{F3691F5F-890A-4CE1-8488-9EA7C923C364}" presName="rootText3" presStyleLbl="asst1" presStyleIdx="14" presStyleCnt="15" custScaleX="228704" custScaleY="203789" custLinFactNeighborX="-6308" custLinFactNeighborY="9127">
        <dgm:presLayoutVars>
          <dgm:chPref val="3"/>
        </dgm:presLayoutVars>
      </dgm:prSet>
      <dgm:spPr/>
    </dgm:pt>
    <dgm:pt modelId="{4A5C1106-9C2E-4E09-B666-B8BE93E40365}" type="pres">
      <dgm:prSet presAssocID="{F3691F5F-890A-4CE1-8488-9EA7C923C364}" presName="rootConnector3" presStyleLbl="asst1" presStyleIdx="14" presStyleCnt="15"/>
      <dgm:spPr/>
    </dgm:pt>
    <dgm:pt modelId="{7C43D2BF-B366-4436-A501-64A73AF81A9A}" type="pres">
      <dgm:prSet presAssocID="{F3691F5F-890A-4CE1-8488-9EA7C923C364}" presName="hierChild6" presStyleCnt="0"/>
      <dgm:spPr/>
    </dgm:pt>
    <dgm:pt modelId="{B3A761E0-5A10-46AE-9292-434E0C1EE338}" type="pres">
      <dgm:prSet presAssocID="{F3691F5F-890A-4CE1-8488-9EA7C923C364}" presName="hierChild7" presStyleCnt="0"/>
      <dgm:spPr/>
    </dgm:pt>
  </dgm:ptLst>
  <dgm:cxnLst>
    <dgm:cxn modelId="{03596803-EB82-4635-9952-8FEADE53B075}" type="presOf" srcId="{768BDE21-0E62-49F3-9750-6FEE7838CFEC}" destId="{B946ABF0-EC24-42C7-9E2E-EDB83C0E9627}" srcOrd="1" destOrd="0" presId="urn:microsoft.com/office/officeart/2005/8/layout/orgChart1"/>
    <dgm:cxn modelId="{0976BD08-AFEE-44E0-8635-91AECBD68B50}" type="presOf" srcId="{768BDE21-0E62-49F3-9750-6FEE7838CFEC}" destId="{321ADDE6-403D-4DE6-A38C-D113919C7FFF}" srcOrd="0" destOrd="0" presId="urn:microsoft.com/office/officeart/2005/8/layout/orgChart1"/>
    <dgm:cxn modelId="{DB8EDB08-FAD5-4857-A8D8-9C2168283E05}" type="presOf" srcId="{F852C16E-9D1E-44C2-96D3-88065AD12853}" destId="{ACD1891D-DB52-4045-815E-957E3F25215A}" srcOrd="1" destOrd="0" presId="urn:microsoft.com/office/officeart/2005/8/layout/orgChart1"/>
    <dgm:cxn modelId="{B8B80409-E863-4BF9-83CE-E0607BC89A85}" type="presOf" srcId="{0D67064B-1955-420D-8EAC-E0D5419F42EF}" destId="{9880FF2C-79FF-4F41-8CEF-5CE7D03F36CC}" srcOrd="0" destOrd="0" presId="urn:microsoft.com/office/officeart/2005/8/layout/orgChart1"/>
    <dgm:cxn modelId="{17E41B10-C947-4977-AB43-3BD30E0C92A2}" type="presOf" srcId="{C46CFB53-C748-4A20-9DD7-1FF60A390A24}" destId="{71C0046E-5730-4DC5-A2A2-BC6D4489330A}" srcOrd="0" destOrd="0" presId="urn:microsoft.com/office/officeart/2005/8/layout/orgChart1"/>
    <dgm:cxn modelId="{3076E617-0730-401E-AA08-50EC5E30D505}" type="presOf" srcId="{925F9872-1755-45A5-8C05-2C3204033101}" destId="{54B10D71-C62B-4384-A975-8A8CD453ADC0}" srcOrd="0" destOrd="0" presId="urn:microsoft.com/office/officeart/2005/8/layout/orgChart1"/>
    <dgm:cxn modelId="{A61DC419-7FE0-4099-9705-1A552B8C7A0D}" srcId="{D8DA4202-C3BF-4C7A-A318-3D51CAEFE302}" destId="{F3691F5F-890A-4CE1-8488-9EA7C923C364}" srcOrd="0" destOrd="0" parTransId="{7FFAE21D-DAD9-4659-B9EB-39517B050B16}" sibTransId="{73E3B086-4DEB-47B5-AD29-25CE5C21003A}"/>
    <dgm:cxn modelId="{5415901E-197F-4D5B-9ADA-368AC4731DA6}" type="presOf" srcId="{F3691F5F-890A-4CE1-8488-9EA7C923C364}" destId="{4A5C1106-9C2E-4E09-B666-B8BE93E40365}" srcOrd="1" destOrd="0" presId="urn:microsoft.com/office/officeart/2005/8/layout/orgChart1"/>
    <dgm:cxn modelId="{98E4EF1E-1C96-4E63-86A8-F4D0FC058D46}" srcId="{962A87AE-8537-4422-BB41-F1CAC61259BB}" destId="{A927A511-304B-40A8-9D92-315C38319762}" srcOrd="1" destOrd="0" parTransId="{F403933E-C540-4522-A8CE-75A44C516DEB}" sibTransId="{A3A12FE0-3016-4E1F-AEBF-186106C82DCA}"/>
    <dgm:cxn modelId="{86581B25-6C2B-4F10-889F-2C82FA0CA9AB}" srcId="{5A072A81-DE30-4C6F-9BFE-F205140CB9EC}" destId="{768BDE21-0E62-49F3-9750-6FEE7838CFEC}" srcOrd="0" destOrd="0" parTransId="{F32137A4-0F14-4032-8B5B-2C2A85912E56}" sibTransId="{0C659975-D57E-4523-B264-6CAFD15B2CD7}"/>
    <dgm:cxn modelId="{7AFC1629-404D-4F52-ACE0-7522634BB2E8}" type="presOf" srcId="{36A967B9-D0EF-4927-8682-59D4AAD4AB0D}" destId="{66F0251E-9505-469E-98B9-431C457289B5}" srcOrd="0" destOrd="0" presId="urn:microsoft.com/office/officeart/2005/8/layout/orgChart1"/>
    <dgm:cxn modelId="{1462922C-6DB4-4B68-B543-1DC80AF35066}" type="presOf" srcId="{F403933E-C540-4522-A8CE-75A44C516DEB}" destId="{876F3BC0-3723-476F-BE62-1CE764E90AB3}" srcOrd="0" destOrd="0" presId="urn:microsoft.com/office/officeart/2005/8/layout/orgChart1"/>
    <dgm:cxn modelId="{ADCFA731-EBD8-46BD-B8BC-5A040C2D8134}" type="presOf" srcId="{0C8315CD-85FB-40BB-AEC5-22A13C5BE21A}" destId="{E85E997D-36D9-4C2D-BCB3-B98A1353A814}" srcOrd="0" destOrd="0" presId="urn:microsoft.com/office/officeart/2005/8/layout/orgChart1"/>
    <dgm:cxn modelId="{3F7EB431-D910-4F73-8EBD-BE711945B413}" srcId="{962A87AE-8537-4422-BB41-F1CAC61259BB}" destId="{41834141-11F2-48B1-AEAB-9BF49F5DDBAD}" srcOrd="2" destOrd="0" parTransId="{0D67064B-1955-420D-8EAC-E0D5419F42EF}" sibTransId="{6267942E-AD37-4E94-B649-6E762881D2E7}"/>
    <dgm:cxn modelId="{68416233-473C-450F-BFB7-8A7DC566E373}" type="presOf" srcId="{48D24E89-4933-41B3-BCA5-A2EF1DF29A25}" destId="{F02CDAFE-3551-4A8D-A10D-C549D50DEFEE}" srcOrd="0" destOrd="0" presId="urn:microsoft.com/office/officeart/2005/8/layout/orgChart1"/>
    <dgm:cxn modelId="{974B8035-AB4E-4058-AC09-6C3CE2EE2844}" type="presOf" srcId="{8195DE62-DB42-4FA8-A8A3-1C13A4129BBB}" destId="{27BB76CD-A905-40F1-BC24-EFE52C3F3173}" srcOrd="0" destOrd="0" presId="urn:microsoft.com/office/officeart/2005/8/layout/orgChart1"/>
    <dgm:cxn modelId="{EE57743C-F2EC-43DE-BE86-47B861B42770}" type="presOf" srcId="{1E6CC434-E795-40B2-A71A-79BA6507EA30}" destId="{99BB9D50-CA3A-4EE4-A4A9-0FC388E5DA08}" srcOrd="1" destOrd="0" presId="urn:microsoft.com/office/officeart/2005/8/layout/orgChart1"/>
    <dgm:cxn modelId="{D8BD8E5D-8C55-461B-8489-DD6B13CBC448}" srcId="{66A6175A-F676-42E1-A539-970458F5A016}" destId="{B2DEFCC3-6C4D-4259-A6F8-D33B566506DC}" srcOrd="0" destOrd="0" parTransId="{24EFE4B9-C000-48C9-A916-7C92B3D4253B}" sibTransId="{9F0153B2-701D-4488-9D7A-BE9576AB1BF7}"/>
    <dgm:cxn modelId="{36BD0361-66FC-495B-8488-BD58C72E48A0}" srcId="{768BDE21-0E62-49F3-9750-6FEE7838CFEC}" destId="{433CD9D4-6E95-423E-9550-4E8C1C7BA508}" srcOrd="1" destOrd="0" parTransId="{6D688052-2541-415A-A4C1-7BB31DA4AD8D}" sibTransId="{08B28536-124D-4D70-9458-49E3705793F3}"/>
    <dgm:cxn modelId="{CF3D2743-FB87-43BE-968A-29DEF8AE984D}" type="presOf" srcId="{F852C16E-9D1E-44C2-96D3-88065AD12853}" destId="{2E63B313-B505-426E-814C-E3B8D89602A5}" srcOrd="0" destOrd="0" presId="urn:microsoft.com/office/officeart/2005/8/layout/orgChart1"/>
    <dgm:cxn modelId="{BAC8C943-1C28-4F6C-948F-788216D54F8B}" type="presOf" srcId="{5430BA15-F4D4-49C6-81C6-D75EC48EB810}" destId="{3A827F36-8939-432F-AA80-0A675F59C07D}" srcOrd="0" destOrd="0" presId="urn:microsoft.com/office/officeart/2005/8/layout/orgChart1"/>
    <dgm:cxn modelId="{4386EF63-1DAA-48DA-B033-6885D8836802}" type="presOf" srcId="{F3691F5F-890A-4CE1-8488-9EA7C923C364}" destId="{59C60F8F-C0F6-446E-A5D0-9C3831BCA9CC}" srcOrd="0" destOrd="0" presId="urn:microsoft.com/office/officeart/2005/8/layout/orgChart1"/>
    <dgm:cxn modelId="{F41C5649-1369-4615-B072-14AD9BDEAA3E}" srcId="{768BDE21-0E62-49F3-9750-6FEE7838CFEC}" destId="{48D24E89-4933-41B3-BCA5-A2EF1DF29A25}" srcOrd="0" destOrd="0" parTransId="{683AE27F-9A0C-4A29-8DE6-BF8075D97C10}" sibTransId="{43B48F99-115E-4C83-A915-CDC7B87A7FFB}"/>
    <dgm:cxn modelId="{F7EDEC69-F76E-4FB0-B5B7-8C6E3A4E11A0}" type="presOf" srcId="{A927A511-304B-40A8-9D92-315C38319762}" destId="{81B8C0C6-88B5-45AD-9ED2-6BE184A1941E}" srcOrd="0" destOrd="0" presId="urn:microsoft.com/office/officeart/2005/8/layout/orgChart1"/>
    <dgm:cxn modelId="{57C42D6C-58C3-4A3B-B3AF-3909B3DD8413}" type="presOf" srcId="{41834141-11F2-48B1-AEAB-9BF49F5DDBAD}" destId="{8B9FAEEF-5161-4AB8-8539-D702112D8779}" srcOrd="1" destOrd="0" presId="urn:microsoft.com/office/officeart/2005/8/layout/orgChart1"/>
    <dgm:cxn modelId="{05E8874C-1CCC-4B98-ABCA-7289FAFC749C}" srcId="{A927A511-304B-40A8-9D92-315C38319762}" destId="{925F9872-1755-45A5-8C05-2C3204033101}" srcOrd="1" destOrd="0" parTransId="{74E86E68-9138-4C71-9C5D-8A125F7C5EC4}" sibTransId="{1224854D-B4F2-46AC-AB2E-BD6D72079966}"/>
    <dgm:cxn modelId="{87EE714E-B4A2-4D40-B690-DC56B6F56F12}" type="presOf" srcId="{925F9872-1755-45A5-8C05-2C3204033101}" destId="{4211A7AD-7532-4A5C-AF2E-36E615CA2A76}" srcOrd="1" destOrd="0" presId="urn:microsoft.com/office/officeart/2005/8/layout/orgChart1"/>
    <dgm:cxn modelId="{54C70250-DAF7-4181-B0E8-A1E25ECD2836}" type="presOf" srcId="{7FFAE21D-DAD9-4659-B9EB-39517B050B16}" destId="{17BECE5F-E1FD-4C52-963E-B2762EBD0257}" srcOrd="0" destOrd="0" presId="urn:microsoft.com/office/officeart/2005/8/layout/orgChart1"/>
    <dgm:cxn modelId="{98A2D650-99AF-4C57-A220-C5B75DE1B45B}" type="presOf" srcId="{649D29A2-D6AA-4747-8FF9-25016DB999C5}" destId="{CB67B576-4FFD-4C9C-BEFB-1141614C55B6}" srcOrd="0" destOrd="0" presId="urn:microsoft.com/office/officeart/2005/8/layout/orgChart1"/>
    <dgm:cxn modelId="{20273151-1891-4F78-A1D6-9C337ACD87C6}" type="presOf" srcId="{433CD9D4-6E95-423E-9550-4E8C1C7BA508}" destId="{37E0D293-C043-4240-A527-DDDFADE9B61C}" srcOrd="1" destOrd="0" presId="urn:microsoft.com/office/officeart/2005/8/layout/orgChart1"/>
    <dgm:cxn modelId="{011BC852-7243-4D72-97DD-AA385073F870}" type="presOf" srcId="{F8177F09-02B7-49BC-B257-E38BBEFADFAD}" destId="{E0A6CD53-E066-48EC-87B1-E9F8F81D11C9}" srcOrd="1" destOrd="0" presId="urn:microsoft.com/office/officeart/2005/8/layout/orgChart1"/>
    <dgm:cxn modelId="{195FE272-5D32-4D76-9497-94EDE8D60AD8}" type="presOf" srcId="{962A87AE-8537-4422-BB41-F1CAC61259BB}" destId="{BD2523B0-0609-4DD4-A28F-B491C49F475C}" srcOrd="1" destOrd="0" presId="urn:microsoft.com/office/officeart/2005/8/layout/orgChart1"/>
    <dgm:cxn modelId="{A2768974-FD17-473E-83F4-6597DC0E8977}" type="presOf" srcId="{66A6175A-F676-42E1-A539-970458F5A016}" destId="{E312DFE6-EFAD-464A-8824-A3CD24F79C85}" srcOrd="0" destOrd="0" presId="urn:microsoft.com/office/officeart/2005/8/layout/orgChart1"/>
    <dgm:cxn modelId="{7B5A3E78-56B8-447D-BF4F-0FD6770DA25C}" type="presOf" srcId="{962A87AE-8537-4422-BB41-F1CAC61259BB}" destId="{42E35481-F90C-42E5-B49A-D6D056E5D3E3}" srcOrd="0" destOrd="0" presId="urn:microsoft.com/office/officeart/2005/8/layout/orgChart1"/>
    <dgm:cxn modelId="{731AC459-77B1-414E-B4E5-2C3327A10E28}" srcId="{8C24F6F2-6C41-48AC-AD21-A79734025A1D}" destId="{5A072A81-DE30-4C6F-9BFE-F205140CB9EC}" srcOrd="0" destOrd="0" parTransId="{AAECE2C4-BD83-41EA-B57F-7BFB2FFCD262}" sibTransId="{CB23532E-75D5-4784-8A0C-127F23D8040F}"/>
    <dgm:cxn modelId="{7CDFFF59-700B-4341-B92F-939646750BD4}" srcId="{768BDE21-0E62-49F3-9750-6FEE7838CFEC}" destId="{C46CFB53-C748-4A20-9DD7-1FF60A390A24}" srcOrd="2" destOrd="0" parTransId="{5430BA15-F4D4-49C6-81C6-D75EC48EB810}" sibTransId="{F9E8B759-76BE-4C00-8CEA-50D4FDF7815D}"/>
    <dgm:cxn modelId="{DF19467E-F4CC-46FB-AC52-500CFD4BFC02}" type="presOf" srcId="{6D688052-2541-415A-A4C1-7BB31DA4AD8D}" destId="{EDD385D0-A1FE-4BA7-AF40-D424597FA2C2}" srcOrd="0" destOrd="0" presId="urn:microsoft.com/office/officeart/2005/8/layout/orgChart1"/>
    <dgm:cxn modelId="{006EE480-5256-4B3D-8B36-FBBB4689B6B2}" type="presOf" srcId="{6547A553-DF9A-4EE8-92F5-CFD00E423F65}" destId="{BD5CB0F8-A682-4C0E-8034-C14D2B87DD32}" srcOrd="0" destOrd="0" presId="urn:microsoft.com/office/officeart/2005/8/layout/orgChart1"/>
    <dgm:cxn modelId="{8A9DFE86-BC2A-4494-ADE8-0810E7D2AA91}" type="presOf" srcId="{5A072A81-DE30-4C6F-9BFE-F205140CB9EC}" destId="{21127734-45ED-4A99-9A8D-2D779BFEA56C}" srcOrd="0" destOrd="0" presId="urn:microsoft.com/office/officeart/2005/8/layout/orgChart1"/>
    <dgm:cxn modelId="{F98FF687-49A3-4197-8B60-D10C6971349F}" type="presOf" srcId="{66A6175A-F676-42E1-A539-970458F5A016}" destId="{D65A3B27-DF60-4D4C-B159-EEDF822A07F0}" srcOrd="1" destOrd="0" presId="urn:microsoft.com/office/officeart/2005/8/layout/orgChart1"/>
    <dgm:cxn modelId="{0CF07D90-766F-46B3-B3F1-4C1A7503F9C3}" type="presOf" srcId="{24EFE4B9-C000-48C9-A916-7C92B3D4253B}" destId="{85EC8EC2-7233-4758-8528-458169FEB882}" srcOrd="0" destOrd="0" presId="urn:microsoft.com/office/officeart/2005/8/layout/orgChart1"/>
    <dgm:cxn modelId="{0F23FB91-2605-47B0-B54C-FB8E9ABFA70B}" srcId="{962A87AE-8537-4422-BB41-F1CAC61259BB}" destId="{D8DA4202-C3BF-4C7A-A318-3D51CAEFE302}" srcOrd="3" destOrd="0" parTransId="{0C8315CD-85FB-40BB-AEC5-22A13C5BE21A}" sibTransId="{8B168C0F-3990-4B57-BF69-893B64461A5B}"/>
    <dgm:cxn modelId="{12999C94-636C-4D5C-AD12-6F75FF65E799}" srcId="{66A6175A-F676-42E1-A539-970458F5A016}" destId="{F8177F09-02B7-49BC-B257-E38BBEFADFAD}" srcOrd="1" destOrd="0" parTransId="{8195DE62-DB42-4FA8-A8A3-1C13A4129BBB}" sibTransId="{4E190045-8EE8-4A62-8546-3A5E3D15FF45}"/>
    <dgm:cxn modelId="{1F91DC9B-EF06-41B5-AF39-AF25A944DE24}" type="presOf" srcId="{A927A511-304B-40A8-9D92-315C38319762}" destId="{550D4934-1A12-467B-8535-56F9FBE85E0C}" srcOrd="1" destOrd="0" presId="urn:microsoft.com/office/officeart/2005/8/layout/orgChart1"/>
    <dgm:cxn modelId="{352B629F-340B-4648-B81F-C8C2392377AB}" srcId="{41834141-11F2-48B1-AEAB-9BF49F5DDBAD}" destId="{1E6CC434-E795-40B2-A71A-79BA6507EA30}" srcOrd="0" destOrd="0" parTransId="{36A967B9-D0EF-4927-8682-59D4AAD4AB0D}" sibTransId="{D8255477-EEAE-4942-83F1-20A8CA94DB61}"/>
    <dgm:cxn modelId="{E204509F-8A0E-4303-90AC-1BA68C9995D9}" srcId="{A927A511-304B-40A8-9D92-315C38319762}" destId="{F852C16E-9D1E-44C2-96D3-88065AD12853}" srcOrd="0" destOrd="0" parTransId="{EA703F83-99F2-4A22-885C-881EF0EA1490}" sibTransId="{46EFEB3D-FF05-4D45-9B84-E839F351C474}"/>
    <dgm:cxn modelId="{BC2B8CA8-9EB8-431A-A8F7-BAC6B19B22D7}" type="presOf" srcId="{D8DA4202-C3BF-4C7A-A318-3D51CAEFE302}" destId="{D6BEA459-E6F9-42B2-A5FA-01187D0500EF}" srcOrd="1" destOrd="0" presId="urn:microsoft.com/office/officeart/2005/8/layout/orgChart1"/>
    <dgm:cxn modelId="{AFA852AA-3E7F-4D57-8239-423B6CC74C98}" srcId="{5A072A81-DE30-4C6F-9BFE-F205140CB9EC}" destId="{962A87AE-8537-4422-BB41-F1CAC61259BB}" srcOrd="1" destOrd="0" parTransId="{6547A553-DF9A-4EE8-92F5-CFD00E423F65}" sibTransId="{A9A51CD1-007B-4D67-87EE-756FA83E8F6E}"/>
    <dgm:cxn modelId="{3FF129B1-4A15-4BCF-AEF0-45450A01CF75}" type="presOf" srcId="{683AE27F-9A0C-4A29-8DE6-BF8075D97C10}" destId="{D6815113-8E7F-48FB-8844-36EA4D3217CA}" srcOrd="0" destOrd="0" presId="urn:microsoft.com/office/officeart/2005/8/layout/orgChart1"/>
    <dgm:cxn modelId="{4EF83AB2-D76D-477D-9530-A4AA600485FF}" type="presOf" srcId="{1E6CC434-E795-40B2-A71A-79BA6507EA30}" destId="{9F27B6E0-B272-4E84-8178-B971E755E3A3}" srcOrd="0" destOrd="0" presId="urn:microsoft.com/office/officeart/2005/8/layout/orgChart1"/>
    <dgm:cxn modelId="{60EE7AB9-666F-4E28-AD50-A2F1FADE1A7F}" type="presOf" srcId="{41834141-11F2-48B1-AEAB-9BF49F5DDBAD}" destId="{F55DB075-5C31-4C25-9723-5E5585A2F768}" srcOrd="0" destOrd="0" presId="urn:microsoft.com/office/officeart/2005/8/layout/orgChart1"/>
    <dgm:cxn modelId="{2CF95DBC-1ADA-4406-A9DC-8A36C977FF66}" type="presOf" srcId="{B2DEFCC3-6C4D-4259-A6F8-D33B566506DC}" destId="{74528318-A8A2-4095-A93E-836C0F644B90}" srcOrd="0" destOrd="0" presId="urn:microsoft.com/office/officeart/2005/8/layout/orgChart1"/>
    <dgm:cxn modelId="{731954BC-4BC2-410E-A22A-E2CE0837087D}" srcId="{962A87AE-8537-4422-BB41-F1CAC61259BB}" destId="{66A6175A-F676-42E1-A539-970458F5A016}" srcOrd="0" destOrd="0" parTransId="{649D29A2-D6AA-4747-8FF9-25016DB999C5}" sibTransId="{7AAF1634-F3F6-4A87-AE87-AFC008010CF0}"/>
    <dgm:cxn modelId="{E2E32AC8-4C6A-4EB7-9D33-949F2E7BC3BD}" type="presOf" srcId="{48D24E89-4933-41B3-BCA5-A2EF1DF29A25}" destId="{6B89E486-EBC6-4F1A-9602-2F51EAAFEF6D}" srcOrd="1" destOrd="0" presId="urn:microsoft.com/office/officeart/2005/8/layout/orgChart1"/>
    <dgm:cxn modelId="{2C88C4D2-7DD3-43F2-93D9-57343FB2800F}" type="presOf" srcId="{5A072A81-DE30-4C6F-9BFE-F205140CB9EC}" destId="{35078203-B253-43FB-9752-27FAF4E79DC3}" srcOrd="1" destOrd="0" presId="urn:microsoft.com/office/officeart/2005/8/layout/orgChart1"/>
    <dgm:cxn modelId="{AE156CDC-2ADF-45EE-8DEF-62A605F52E03}" type="presOf" srcId="{F8177F09-02B7-49BC-B257-E38BBEFADFAD}" destId="{7800B595-03F6-4CA4-8AA9-8E9B863B870B}" srcOrd="0" destOrd="0" presId="urn:microsoft.com/office/officeart/2005/8/layout/orgChart1"/>
    <dgm:cxn modelId="{8300A8DF-7A3C-4B44-991A-B3A3654FC449}" type="presOf" srcId="{74E86E68-9138-4C71-9C5D-8A125F7C5EC4}" destId="{B5F002A8-E4C2-4E45-82FE-B30BF609EA1A}" srcOrd="0" destOrd="0" presId="urn:microsoft.com/office/officeart/2005/8/layout/orgChart1"/>
    <dgm:cxn modelId="{7314B6E8-1095-4F74-B7A4-EF8E32E3BCD1}" type="presOf" srcId="{EA703F83-99F2-4A22-885C-881EF0EA1490}" destId="{C2C3022E-D6A5-4E22-BAEE-E01780B43261}" srcOrd="0" destOrd="0" presId="urn:microsoft.com/office/officeart/2005/8/layout/orgChart1"/>
    <dgm:cxn modelId="{FB3CEFEA-E471-4E9C-BFB4-C1E300C5E20D}" type="presOf" srcId="{8C24F6F2-6C41-48AC-AD21-A79734025A1D}" destId="{B83F6690-B773-4B51-BE72-1DDB10B1A3F1}" srcOrd="0" destOrd="0" presId="urn:microsoft.com/office/officeart/2005/8/layout/orgChart1"/>
    <dgm:cxn modelId="{1A442FF0-4577-49C6-9F9D-FE0F86E4D6BF}" type="presOf" srcId="{433CD9D4-6E95-423E-9550-4E8C1C7BA508}" destId="{C6984AFB-70A6-4480-8A22-0CA9DC73D5C4}" srcOrd="0" destOrd="0" presId="urn:microsoft.com/office/officeart/2005/8/layout/orgChart1"/>
    <dgm:cxn modelId="{3D4766F4-16C2-424F-8B85-3BF01A94B4F2}" type="presOf" srcId="{C46CFB53-C748-4A20-9DD7-1FF60A390A24}" destId="{E9F3E035-486D-463E-9D2C-60DE052FA41D}" srcOrd="1" destOrd="0" presId="urn:microsoft.com/office/officeart/2005/8/layout/orgChart1"/>
    <dgm:cxn modelId="{3C6FAFF8-4294-419F-9E9B-A920CFE2D549}" type="presOf" srcId="{F32137A4-0F14-4032-8B5B-2C2A85912E56}" destId="{103FB95D-1D63-439D-A50C-4B41557FC208}" srcOrd="0" destOrd="0" presId="urn:microsoft.com/office/officeart/2005/8/layout/orgChart1"/>
    <dgm:cxn modelId="{86BD83FA-FB98-4568-993F-B21FFF1643BC}" type="presOf" srcId="{B2DEFCC3-6C4D-4259-A6F8-D33B566506DC}" destId="{45711393-316D-4751-89F3-3F2A8340C6C8}" srcOrd="1" destOrd="0" presId="urn:microsoft.com/office/officeart/2005/8/layout/orgChart1"/>
    <dgm:cxn modelId="{CEBEB4FB-9D12-4B53-BA73-7E1EFB2F73C7}" type="presOf" srcId="{D8DA4202-C3BF-4C7A-A318-3D51CAEFE302}" destId="{73F8301C-AFCA-4900-A778-13F3990FF951}" srcOrd="0" destOrd="0" presId="urn:microsoft.com/office/officeart/2005/8/layout/orgChart1"/>
    <dgm:cxn modelId="{EB9D0828-353D-407F-87B9-EE41E7AF0B7E}" type="presParOf" srcId="{B83F6690-B773-4B51-BE72-1DDB10B1A3F1}" destId="{FBC8AFFF-0B6F-45D8-9BB8-127FB1C48B71}" srcOrd="0" destOrd="0" presId="urn:microsoft.com/office/officeart/2005/8/layout/orgChart1"/>
    <dgm:cxn modelId="{FF629960-FADF-4E35-AA95-E604F77F7BD3}" type="presParOf" srcId="{FBC8AFFF-0B6F-45D8-9BB8-127FB1C48B71}" destId="{F8C99EA9-649C-421C-85F7-701ED114817C}" srcOrd="0" destOrd="0" presId="urn:microsoft.com/office/officeart/2005/8/layout/orgChart1"/>
    <dgm:cxn modelId="{6A7B1F0F-6038-473C-837F-1038955D75A8}" type="presParOf" srcId="{F8C99EA9-649C-421C-85F7-701ED114817C}" destId="{21127734-45ED-4A99-9A8D-2D779BFEA56C}" srcOrd="0" destOrd="0" presId="urn:microsoft.com/office/officeart/2005/8/layout/orgChart1"/>
    <dgm:cxn modelId="{5498BC69-0291-421C-9650-CEE18FE4894E}" type="presParOf" srcId="{F8C99EA9-649C-421C-85F7-701ED114817C}" destId="{35078203-B253-43FB-9752-27FAF4E79DC3}" srcOrd="1" destOrd="0" presId="urn:microsoft.com/office/officeart/2005/8/layout/orgChart1"/>
    <dgm:cxn modelId="{276BAF54-9B93-48B3-A792-1B4F8D4B57A2}" type="presParOf" srcId="{FBC8AFFF-0B6F-45D8-9BB8-127FB1C48B71}" destId="{7237C4B6-BF81-4266-BD3F-BA0D69AEB294}" srcOrd="1" destOrd="0" presId="urn:microsoft.com/office/officeart/2005/8/layout/orgChart1"/>
    <dgm:cxn modelId="{5126A4A1-273C-4080-8A67-ACFEBCDA69CE}" type="presParOf" srcId="{FBC8AFFF-0B6F-45D8-9BB8-127FB1C48B71}" destId="{FE20A654-549E-4D25-AB48-F5CA16B0558A}" srcOrd="2" destOrd="0" presId="urn:microsoft.com/office/officeart/2005/8/layout/orgChart1"/>
    <dgm:cxn modelId="{6929CFAC-BB5D-435E-B9DD-9C6F29A62F34}" type="presParOf" srcId="{FE20A654-549E-4D25-AB48-F5CA16B0558A}" destId="{103FB95D-1D63-439D-A50C-4B41557FC208}" srcOrd="0" destOrd="0" presId="urn:microsoft.com/office/officeart/2005/8/layout/orgChart1"/>
    <dgm:cxn modelId="{DA77A66A-CC7E-4A7E-8C29-98E621014FB7}" type="presParOf" srcId="{FE20A654-549E-4D25-AB48-F5CA16B0558A}" destId="{9246C07A-3CE1-427A-82C6-6A88A2B990A5}" srcOrd="1" destOrd="0" presId="urn:microsoft.com/office/officeart/2005/8/layout/orgChart1"/>
    <dgm:cxn modelId="{5DF53408-8EE7-46E7-B5F7-27723C9D855B}" type="presParOf" srcId="{9246C07A-3CE1-427A-82C6-6A88A2B990A5}" destId="{39AAB934-9136-4F90-B14D-AA2B4F0C952A}" srcOrd="0" destOrd="0" presId="urn:microsoft.com/office/officeart/2005/8/layout/orgChart1"/>
    <dgm:cxn modelId="{5E8969B1-8279-4733-AB6D-CD4F92C6A0FA}" type="presParOf" srcId="{39AAB934-9136-4F90-B14D-AA2B4F0C952A}" destId="{321ADDE6-403D-4DE6-A38C-D113919C7FFF}" srcOrd="0" destOrd="0" presId="urn:microsoft.com/office/officeart/2005/8/layout/orgChart1"/>
    <dgm:cxn modelId="{DE43A79F-E6B1-4B70-8C79-026827CC2209}" type="presParOf" srcId="{39AAB934-9136-4F90-B14D-AA2B4F0C952A}" destId="{B946ABF0-EC24-42C7-9E2E-EDB83C0E9627}" srcOrd="1" destOrd="0" presId="urn:microsoft.com/office/officeart/2005/8/layout/orgChart1"/>
    <dgm:cxn modelId="{5F11D735-EA09-4571-BD2E-252F8485A6E5}" type="presParOf" srcId="{9246C07A-3CE1-427A-82C6-6A88A2B990A5}" destId="{2A47DCFB-7497-46DD-B88E-922BC4AF4622}" srcOrd="1" destOrd="0" presId="urn:microsoft.com/office/officeart/2005/8/layout/orgChart1"/>
    <dgm:cxn modelId="{774563A8-E8D1-485C-8B33-803158EEF37A}" type="presParOf" srcId="{9246C07A-3CE1-427A-82C6-6A88A2B990A5}" destId="{E5B8D5CA-F2E8-4E52-A627-BE924E5800B0}" srcOrd="2" destOrd="0" presId="urn:microsoft.com/office/officeart/2005/8/layout/orgChart1"/>
    <dgm:cxn modelId="{A01610E9-7314-44B9-9CDC-57BC36503428}" type="presParOf" srcId="{E5B8D5CA-F2E8-4E52-A627-BE924E5800B0}" destId="{D6815113-8E7F-48FB-8844-36EA4D3217CA}" srcOrd="0" destOrd="0" presId="urn:microsoft.com/office/officeart/2005/8/layout/orgChart1"/>
    <dgm:cxn modelId="{5A197C64-1699-4F4C-8D0A-415A0A32055E}" type="presParOf" srcId="{E5B8D5CA-F2E8-4E52-A627-BE924E5800B0}" destId="{F48615AD-421D-4EC0-AD94-964C8FBF4CFD}" srcOrd="1" destOrd="0" presId="urn:microsoft.com/office/officeart/2005/8/layout/orgChart1"/>
    <dgm:cxn modelId="{B06DD057-1EEB-4E02-815F-AD3416AE6355}" type="presParOf" srcId="{F48615AD-421D-4EC0-AD94-964C8FBF4CFD}" destId="{687FEC53-7E6D-4A10-AB39-DB2CE9B8C016}" srcOrd="0" destOrd="0" presId="urn:microsoft.com/office/officeart/2005/8/layout/orgChart1"/>
    <dgm:cxn modelId="{BE78E72A-1A66-4F6E-A394-D613B46B9B97}" type="presParOf" srcId="{687FEC53-7E6D-4A10-AB39-DB2CE9B8C016}" destId="{F02CDAFE-3551-4A8D-A10D-C549D50DEFEE}" srcOrd="0" destOrd="0" presId="urn:microsoft.com/office/officeart/2005/8/layout/orgChart1"/>
    <dgm:cxn modelId="{4491FFCB-8C21-4516-8477-739ACF644FC1}" type="presParOf" srcId="{687FEC53-7E6D-4A10-AB39-DB2CE9B8C016}" destId="{6B89E486-EBC6-4F1A-9602-2F51EAAFEF6D}" srcOrd="1" destOrd="0" presId="urn:microsoft.com/office/officeart/2005/8/layout/orgChart1"/>
    <dgm:cxn modelId="{ABBA1477-0C61-4505-A9C4-DE2AFB23FA8D}" type="presParOf" srcId="{F48615AD-421D-4EC0-AD94-964C8FBF4CFD}" destId="{61A0D841-8DBC-45AE-9C2A-898694831B66}" srcOrd="1" destOrd="0" presId="urn:microsoft.com/office/officeart/2005/8/layout/orgChart1"/>
    <dgm:cxn modelId="{49D317F5-43FF-4AAD-B44B-D6E7F7D221A2}" type="presParOf" srcId="{F48615AD-421D-4EC0-AD94-964C8FBF4CFD}" destId="{40AE419D-3C71-4DEC-B29D-7956F322B9B9}" srcOrd="2" destOrd="0" presId="urn:microsoft.com/office/officeart/2005/8/layout/orgChart1"/>
    <dgm:cxn modelId="{B72D27D0-2F9E-42EA-A5BB-CFC1BBA08813}" type="presParOf" srcId="{E5B8D5CA-F2E8-4E52-A627-BE924E5800B0}" destId="{EDD385D0-A1FE-4BA7-AF40-D424597FA2C2}" srcOrd="2" destOrd="0" presId="urn:microsoft.com/office/officeart/2005/8/layout/orgChart1"/>
    <dgm:cxn modelId="{330B02EF-3E2A-4395-8BEE-1BF8C29395F8}" type="presParOf" srcId="{E5B8D5CA-F2E8-4E52-A627-BE924E5800B0}" destId="{14FD9F32-4790-420B-B36B-B7CCB2FFEE9E}" srcOrd="3" destOrd="0" presId="urn:microsoft.com/office/officeart/2005/8/layout/orgChart1"/>
    <dgm:cxn modelId="{CEAE717F-BDD0-4DEE-BE04-76DFDB611F89}" type="presParOf" srcId="{14FD9F32-4790-420B-B36B-B7CCB2FFEE9E}" destId="{6ABD8416-A97C-481A-B5D5-78591F6590CD}" srcOrd="0" destOrd="0" presId="urn:microsoft.com/office/officeart/2005/8/layout/orgChart1"/>
    <dgm:cxn modelId="{76B0B7AC-F45E-435E-93F4-1D037FA22D76}" type="presParOf" srcId="{6ABD8416-A97C-481A-B5D5-78591F6590CD}" destId="{C6984AFB-70A6-4480-8A22-0CA9DC73D5C4}" srcOrd="0" destOrd="0" presId="urn:microsoft.com/office/officeart/2005/8/layout/orgChart1"/>
    <dgm:cxn modelId="{29AFF990-EE9C-48FC-A896-5181D8CAA608}" type="presParOf" srcId="{6ABD8416-A97C-481A-B5D5-78591F6590CD}" destId="{37E0D293-C043-4240-A527-DDDFADE9B61C}" srcOrd="1" destOrd="0" presId="urn:microsoft.com/office/officeart/2005/8/layout/orgChart1"/>
    <dgm:cxn modelId="{0EFF1F87-2DF7-46E9-B481-BAE1370185A4}" type="presParOf" srcId="{14FD9F32-4790-420B-B36B-B7CCB2FFEE9E}" destId="{125881EA-431E-4BA6-A9D7-A85F36F63491}" srcOrd="1" destOrd="0" presId="urn:microsoft.com/office/officeart/2005/8/layout/orgChart1"/>
    <dgm:cxn modelId="{E05D4618-F012-4F89-9C52-31E7663F05B5}" type="presParOf" srcId="{14FD9F32-4790-420B-B36B-B7CCB2FFEE9E}" destId="{1A1F7977-36FD-44F0-B6AE-BD191282DB97}" srcOrd="2" destOrd="0" presId="urn:microsoft.com/office/officeart/2005/8/layout/orgChart1"/>
    <dgm:cxn modelId="{6F1D55A2-792E-4C96-8474-B08CB4E91313}" type="presParOf" srcId="{E5B8D5CA-F2E8-4E52-A627-BE924E5800B0}" destId="{3A827F36-8939-432F-AA80-0A675F59C07D}" srcOrd="4" destOrd="0" presId="urn:microsoft.com/office/officeart/2005/8/layout/orgChart1"/>
    <dgm:cxn modelId="{9264667E-8B63-4B8F-B82F-1AA6FA31C2AA}" type="presParOf" srcId="{E5B8D5CA-F2E8-4E52-A627-BE924E5800B0}" destId="{CE6F9ED0-4C36-40F0-9867-951F9EEDD697}" srcOrd="5" destOrd="0" presId="urn:microsoft.com/office/officeart/2005/8/layout/orgChart1"/>
    <dgm:cxn modelId="{B5A9C559-80C3-4E99-9C57-86051ED7C806}" type="presParOf" srcId="{CE6F9ED0-4C36-40F0-9867-951F9EEDD697}" destId="{09630416-6DB1-4E8C-BDD1-30B57C792E27}" srcOrd="0" destOrd="0" presId="urn:microsoft.com/office/officeart/2005/8/layout/orgChart1"/>
    <dgm:cxn modelId="{4E5B9E22-7EC4-43CC-AFEF-F98C279EE897}" type="presParOf" srcId="{09630416-6DB1-4E8C-BDD1-30B57C792E27}" destId="{71C0046E-5730-4DC5-A2A2-BC6D4489330A}" srcOrd="0" destOrd="0" presId="urn:microsoft.com/office/officeart/2005/8/layout/orgChart1"/>
    <dgm:cxn modelId="{B33C7BD7-4EF9-473B-AE9A-EA200AB6ADB5}" type="presParOf" srcId="{09630416-6DB1-4E8C-BDD1-30B57C792E27}" destId="{E9F3E035-486D-463E-9D2C-60DE052FA41D}" srcOrd="1" destOrd="0" presId="urn:microsoft.com/office/officeart/2005/8/layout/orgChart1"/>
    <dgm:cxn modelId="{7DD11590-129C-4A0E-B0F8-C237A37D0B0A}" type="presParOf" srcId="{CE6F9ED0-4C36-40F0-9867-951F9EEDD697}" destId="{3F62E311-3894-4587-A893-9702444679CF}" srcOrd="1" destOrd="0" presId="urn:microsoft.com/office/officeart/2005/8/layout/orgChart1"/>
    <dgm:cxn modelId="{98352A34-B1DF-47DA-B167-2B6A49E2331D}" type="presParOf" srcId="{CE6F9ED0-4C36-40F0-9867-951F9EEDD697}" destId="{78E5D525-3CA5-49A8-A8E4-80C1A1E3B554}" srcOrd="2" destOrd="0" presId="urn:microsoft.com/office/officeart/2005/8/layout/orgChart1"/>
    <dgm:cxn modelId="{DE40AB58-BB1A-48D8-A216-414F544BA71E}" type="presParOf" srcId="{FE20A654-549E-4D25-AB48-F5CA16B0558A}" destId="{BD5CB0F8-A682-4C0E-8034-C14D2B87DD32}" srcOrd="2" destOrd="0" presId="urn:microsoft.com/office/officeart/2005/8/layout/orgChart1"/>
    <dgm:cxn modelId="{E5E806E8-0EA4-46F9-95FC-95B0BA867123}" type="presParOf" srcId="{FE20A654-549E-4D25-AB48-F5CA16B0558A}" destId="{F9B630D3-EAB1-4976-AD47-3594D727EE63}" srcOrd="3" destOrd="0" presId="urn:microsoft.com/office/officeart/2005/8/layout/orgChart1"/>
    <dgm:cxn modelId="{EB477E87-CB77-4E44-A3CE-BDBC0C048441}" type="presParOf" srcId="{F9B630D3-EAB1-4976-AD47-3594D727EE63}" destId="{EFF1FC95-FD06-4BE0-B6AE-60DECB7B7CCF}" srcOrd="0" destOrd="0" presId="urn:microsoft.com/office/officeart/2005/8/layout/orgChart1"/>
    <dgm:cxn modelId="{F6F91AE0-D9CB-45B4-8B12-CED06F2B5431}" type="presParOf" srcId="{EFF1FC95-FD06-4BE0-B6AE-60DECB7B7CCF}" destId="{42E35481-F90C-42E5-B49A-D6D056E5D3E3}" srcOrd="0" destOrd="0" presId="urn:microsoft.com/office/officeart/2005/8/layout/orgChart1"/>
    <dgm:cxn modelId="{7AC6518B-51C3-4DC3-85CD-11977C8676D3}" type="presParOf" srcId="{EFF1FC95-FD06-4BE0-B6AE-60DECB7B7CCF}" destId="{BD2523B0-0609-4DD4-A28F-B491C49F475C}" srcOrd="1" destOrd="0" presId="urn:microsoft.com/office/officeart/2005/8/layout/orgChart1"/>
    <dgm:cxn modelId="{84366087-94A1-41D8-B92A-246DD36674E7}" type="presParOf" srcId="{F9B630D3-EAB1-4976-AD47-3594D727EE63}" destId="{01E65F31-CCFE-405D-968B-C2069EBDEC4A}" srcOrd="1" destOrd="0" presId="urn:microsoft.com/office/officeart/2005/8/layout/orgChart1"/>
    <dgm:cxn modelId="{BE23F6F5-4F07-4AB7-A90A-028ACF3C9A60}" type="presParOf" srcId="{F9B630D3-EAB1-4976-AD47-3594D727EE63}" destId="{4C1F4A62-5E4E-4A5B-BC06-F8067B26EA30}" srcOrd="2" destOrd="0" presId="urn:microsoft.com/office/officeart/2005/8/layout/orgChart1"/>
    <dgm:cxn modelId="{FE575FF5-1D99-44DF-B167-5C71FD6B90A0}" type="presParOf" srcId="{4C1F4A62-5E4E-4A5B-BC06-F8067B26EA30}" destId="{CB67B576-4FFD-4C9C-BEFB-1141614C55B6}" srcOrd="0" destOrd="0" presId="urn:microsoft.com/office/officeart/2005/8/layout/orgChart1"/>
    <dgm:cxn modelId="{6C2BD7C8-838A-43E7-BAE1-F1D9574404D8}" type="presParOf" srcId="{4C1F4A62-5E4E-4A5B-BC06-F8067B26EA30}" destId="{5382BAED-7F41-4D45-9DFB-E77D9D0E7DB3}" srcOrd="1" destOrd="0" presId="urn:microsoft.com/office/officeart/2005/8/layout/orgChart1"/>
    <dgm:cxn modelId="{5CAEE63D-AE70-4A44-9BFB-BE2EEE9FA903}" type="presParOf" srcId="{5382BAED-7F41-4D45-9DFB-E77D9D0E7DB3}" destId="{3F35170B-3A10-443D-B224-1797AB9AB75C}" srcOrd="0" destOrd="0" presId="urn:microsoft.com/office/officeart/2005/8/layout/orgChart1"/>
    <dgm:cxn modelId="{AA7F2C88-7155-40C5-B027-E8A62EF1F6EF}" type="presParOf" srcId="{3F35170B-3A10-443D-B224-1797AB9AB75C}" destId="{E312DFE6-EFAD-464A-8824-A3CD24F79C85}" srcOrd="0" destOrd="0" presId="urn:microsoft.com/office/officeart/2005/8/layout/orgChart1"/>
    <dgm:cxn modelId="{A89F5CBB-B6BA-47BC-9A60-A2EBA1504084}" type="presParOf" srcId="{3F35170B-3A10-443D-B224-1797AB9AB75C}" destId="{D65A3B27-DF60-4D4C-B159-EEDF822A07F0}" srcOrd="1" destOrd="0" presId="urn:microsoft.com/office/officeart/2005/8/layout/orgChart1"/>
    <dgm:cxn modelId="{49B48478-C77B-4347-9717-78BF4BB7CF32}" type="presParOf" srcId="{5382BAED-7F41-4D45-9DFB-E77D9D0E7DB3}" destId="{53EDEFDF-DD39-4E2E-A23A-9B4CB35007D7}" srcOrd="1" destOrd="0" presId="urn:microsoft.com/office/officeart/2005/8/layout/orgChart1"/>
    <dgm:cxn modelId="{6781517C-1392-4160-9077-D178B1601488}" type="presParOf" srcId="{5382BAED-7F41-4D45-9DFB-E77D9D0E7DB3}" destId="{12904399-BB0F-4174-B0AA-233D5642F7B5}" srcOrd="2" destOrd="0" presId="urn:microsoft.com/office/officeart/2005/8/layout/orgChart1"/>
    <dgm:cxn modelId="{9A7D4EF9-B7E5-445D-8690-AD32E6689588}" type="presParOf" srcId="{12904399-BB0F-4174-B0AA-233D5642F7B5}" destId="{85EC8EC2-7233-4758-8528-458169FEB882}" srcOrd="0" destOrd="0" presId="urn:microsoft.com/office/officeart/2005/8/layout/orgChart1"/>
    <dgm:cxn modelId="{45235DCE-BB6E-45BD-9604-5B5D416894CD}" type="presParOf" srcId="{12904399-BB0F-4174-B0AA-233D5642F7B5}" destId="{EDDB0706-C487-4021-852C-ACE8AB616C2A}" srcOrd="1" destOrd="0" presId="urn:microsoft.com/office/officeart/2005/8/layout/orgChart1"/>
    <dgm:cxn modelId="{F6EC31F2-6C33-4F88-9BF2-BC4CF2952E54}" type="presParOf" srcId="{EDDB0706-C487-4021-852C-ACE8AB616C2A}" destId="{B6793035-9921-485B-BE59-F2C296CA2585}" srcOrd="0" destOrd="0" presId="urn:microsoft.com/office/officeart/2005/8/layout/orgChart1"/>
    <dgm:cxn modelId="{23BE30B3-1CAF-4452-AA1A-0BD2C1CDB5A4}" type="presParOf" srcId="{B6793035-9921-485B-BE59-F2C296CA2585}" destId="{74528318-A8A2-4095-A93E-836C0F644B90}" srcOrd="0" destOrd="0" presId="urn:microsoft.com/office/officeart/2005/8/layout/orgChart1"/>
    <dgm:cxn modelId="{4F20ADBE-9317-4835-9DBE-BC1E325003D5}" type="presParOf" srcId="{B6793035-9921-485B-BE59-F2C296CA2585}" destId="{45711393-316D-4751-89F3-3F2A8340C6C8}" srcOrd="1" destOrd="0" presId="urn:microsoft.com/office/officeart/2005/8/layout/orgChart1"/>
    <dgm:cxn modelId="{50BF3FB1-3E44-4B5F-BE1A-592260CBE064}" type="presParOf" srcId="{EDDB0706-C487-4021-852C-ACE8AB616C2A}" destId="{97AD26A3-5B3B-43A6-856C-E39B21F84487}" srcOrd="1" destOrd="0" presId="urn:microsoft.com/office/officeart/2005/8/layout/orgChart1"/>
    <dgm:cxn modelId="{219B3DA1-4EAA-4850-AE95-5BB0D703E953}" type="presParOf" srcId="{EDDB0706-C487-4021-852C-ACE8AB616C2A}" destId="{98FBF25F-5876-43B9-9B8E-35333A8EF5D4}" srcOrd="2" destOrd="0" presId="urn:microsoft.com/office/officeart/2005/8/layout/orgChart1"/>
    <dgm:cxn modelId="{21C8D4B1-E4B2-4078-AAA6-31DA01481181}" type="presParOf" srcId="{12904399-BB0F-4174-B0AA-233D5642F7B5}" destId="{27BB76CD-A905-40F1-BC24-EFE52C3F3173}" srcOrd="2" destOrd="0" presId="urn:microsoft.com/office/officeart/2005/8/layout/orgChart1"/>
    <dgm:cxn modelId="{C6F1DFED-2B5B-43BD-AF37-391DAF21F80A}" type="presParOf" srcId="{12904399-BB0F-4174-B0AA-233D5642F7B5}" destId="{B0DD0248-DF4C-4783-8ECE-C150570CD651}" srcOrd="3" destOrd="0" presId="urn:microsoft.com/office/officeart/2005/8/layout/orgChart1"/>
    <dgm:cxn modelId="{BFAE4805-9B98-4C95-9F9D-DFC24122F284}" type="presParOf" srcId="{B0DD0248-DF4C-4783-8ECE-C150570CD651}" destId="{9C9875C3-699E-4CFA-8651-61C8E6247CC4}" srcOrd="0" destOrd="0" presId="urn:microsoft.com/office/officeart/2005/8/layout/orgChart1"/>
    <dgm:cxn modelId="{07CC275D-584E-4C7D-8D29-970543713596}" type="presParOf" srcId="{9C9875C3-699E-4CFA-8651-61C8E6247CC4}" destId="{7800B595-03F6-4CA4-8AA9-8E9B863B870B}" srcOrd="0" destOrd="0" presId="urn:microsoft.com/office/officeart/2005/8/layout/orgChart1"/>
    <dgm:cxn modelId="{695FFE5C-22E3-411E-944D-4A1CA49F80BB}" type="presParOf" srcId="{9C9875C3-699E-4CFA-8651-61C8E6247CC4}" destId="{E0A6CD53-E066-48EC-87B1-E9F8F81D11C9}" srcOrd="1" destOrd="0" presId="urn:microsoft.com/office/officeart/2005/8/layout/orgChart1"/>
    <dgm:cxn modelId="{6241CE98-493E-4879-A890-3E0AACB82E9E}" type="presParOf" srcId="{B0DD0248-DF4C-4783-8ECE-C150570CD651}" destId="{42CE37C2-8267-4521-B136-11AC6AAE900C}" srcOrd="1" destOrd="0" presId="urn:microsoft.com/office/officeart/2005/8/layout/orgChart1"/>
    <dgm:cxn modelId="{426745D4-02BF-4739-9F4C-5519C451E010}" type="presParOf" srcId="{B0DD0248-DF4C-4783-8ECE-C150570CD651}" destId="{A6BF6422-C900-4E24-8875-C9A663371970}" srcOrd="2" destOrd="0" presId="urn:microsoft.com/office/officeart/2005/8/layout/orgChart1"/>
    <dgm:cxn modelId="{1F3051ED-0629-40FD-9413-44EAC632DC7C}" type="presParOf" srcId="{4C1F4A62-5E4E-4A5B-BC06-F8067B26EA30}" destId="{876F3BC0-3723-476F-BE62-1CE764E90AB3}" srcOrd="2" destOrd="0" presId="urn:microsoft.com/office/officeart/2005/8/layout/orgChart1"/>
    <dgm:cxn modelId="{EB151E63-EFA9-4D1B-ACA5-FCE735DB4446}" type="presParOf" srcId="{4C1F4A62-5E4E-4A5B-BC06-F8067B26EA30}" destId="{CFC766CB-45D4-4A5C-9079-F4F5F688CD66}" srcOrd="3" destOrd="0" presId="urn:microsoft.com/office/officeart/2005/8/layout/orgChart1"/>
    <dgm:cxn modelId="{FBD2FEEE-1C13-404A-9DF9-D9900F8BC99A}" type="presParOf" srcId="{CFC766CB-45D4-4A5C-9079-F4F5F688CD66}" destId="{29812CD1-A5BD-4FEC-AAF8-4AFB865B0C42}" srcOrd="0" destOrd="0" presId="urn:microsoft.com/office/officeart/2005/8/layout/orgChart1"/>
    <dgm:cxn modelId="{FF6608F7-229B-4295-A0CA-D88044791334}" type="presParOf" srcId="{29812CD1-A5BD-4FEC-AAF8-4AFB865B0C42}" destId="{81B8C0C6-88B5-45AD-9ED2-6BE184A1941E}" srcOrd="0" destOrd="0" presId="urn:microsoft.com/office/officeart/2005/8/layout/orgChart1"/>
    <dgm:cxn modelId="{EE6FC77C-CBED-48B4-A5B7-E35248770F31}" type="presParOf" srcId="{29812CD1-A5BD-4FEC-AAF8-4AFB865B0C42}" destId="{550D4934-1A12-467B-8535-56F9FBE85E0C}" srcOrd="1" destOrd="0" presId="urn:microsoft.com/office/officeart/2005/8/layout/orgChart1"/>
    <dgm:cxn modelId="{8E1A0B91-352B-4DE2-B502-4A22AD402678}" type="presParOf" srcId="{CFC766CB-45D4-4A5C-9079-F4F5F688CD66}" destId="{8318A162-6490-4BCE-9D4A-45539CE0CE67}" srcOrd="1" destOrd="0" presId="urn:microsoft.com/office/officeart/2005/8/layout/orgChart1"/>
    <dgm:cxn modelId="{E9B50861-2062-468F-9147-A38C67729796}" type="presParOf" srcId="{CFC766CB-45D4-4A5C-9079-F4F5F688CD66}" destId="{FC28A6A6-BC5D-4F51-9FE4-B370C7C33821}" srcOrd="2" destOrd="0" presId="urn:microsoft.com/office/officeart/2005/8/layout/orgChart1"/>
    <dgm:cxn modelId="{4E1C6829-820A-4485-B93D-20A7520B045D}" type="presParOf" srcId="{FC28A6A6-BC5D-4F51-9FE4-B370C7C33821}" destId="{C2C3022E-D6A5-4E22-BAEE-E01780B43261}" srcOrd="0" destOrd="0" presId="urn:microsoft.com/office/officeart/2005/8/layout/orgChart1"/>
    <dgm:cxn modelId="{BBDC2279-2082-4B94-AB48-99D8BE75353E}" type="presParOf" srcId="{FC28A6A6-BC5D-4F51-9FE4-B370C7C33821}" destId="{29CE3D13-5C69-4DD5-896D-6CF8062459D7}" srcOrd="1" destOrd="0" presId="urn:microsoft.com/office/officeart/2005/8/layout/orgChart1"/>
    <dgm:cxn modelId="{52D4362F-0F0E-4668-8F1F-D9741ABA5F8B}" type="presParOf" srcId="{29CE3D13-5C69-4DD5-896D-6CF8062459D7}" destId="{4FBBAD72-F4D8-4877-9B58-6769C9838AE7}" srcOrd="0" destOrd="0" presId="urn:microsoft.com/office/officeart/2005/8/layout/orgChart1"/>
    <dgm:cxn modelId="{1364850F-F221-44A1-B8AE-89E2ED962361}" type="presParOf" srcId="{4FBBAD72-F4D8-4877-9B58-6769C9838AE7}" destId="{2E63B313-B505-426E-814C-E3B8D89602A5}" srcOrd="0" destOrd="0" presId="urn:microsoft.com/office/officeart/2005/8/layout/orgChart1"/>
    <dgm:cxn modelId="{D37AE2B9-A17E-4BA3-80A3-7DA1EB759A15}" type="presParOf" srcId="{4FBBAD72-F4D8-4877-9B58-6769C9838AE7}" destId="{ACD1891D-DB52-4045-815E-957E3F25215A}" srcOrd="1" destOrd="0" presId="urn:microsoft.com/office/officeart/2005/8/layout/orgChart1"/>
    <dgm:cxn modelId="{214D3AEF-2EA0-452E-AA63-5B83D86F4B9B}" type="presParOf" srcId="{29CE3D13-5C69-4DD5-896D-6CF8062459D7}" destId="{424E1054-2BC2-4874-B75D-97DF90109917}" srcOrd="1" destOrd="0" presId="urn:microsoft.com/office/officeart/2005/8/layout/orgChart1"/>
    <dgm:cxn modelId="{84EB357D-63A9-4BFE-9BD3-212572BD287D}" type="presParOf" srcId="{29CE3D13-5C69-4DD5-896D-6CF8062459D7}" destId="{A31EDAE1-1BAD-49B8-9F54-77C7F52030B9}" srcOrd="2" destOrd="0" presId="urn:microsoft.com/office/officeart/2005/8/layout/orgChart1"/>
    <dgm:cxn modelId="{C5D289C2-1CCF-47BB-8C4D-16E24D93A22D}" type="presParOf" srcId="{FC28A6A6-BC5D-4F51-9FE4-B370C7C33821}" destId="{B5F002A8-E4C2-4E45-82FE-B30BF609EA1A}" srcOrd="2" destOrd="0" presId="urn:microsoft.com/office/officeart/2005/8/layout/orgChart1"/>
    <dgm:cxn modelId="{4158775C-9C55-4603-8CB7-224B98183F87}" type="presParOf" srcId="{FC28A6A6-BC5D-4F51-9FE4-B370C7C33821}" destId="{46C8D435-259F-4037-A744-226363E5549C}" srcOrd="3" destOrd="0" presId="urn:microsoft.com/office/officeart/2005/8/layout/orgChart1"/>
    <dgm:cxn modelId="{EB65E86B-58E6-48EF-86D9-539704BB07B1}" type="presParOf" srcId="{46C8D435-259F-4037-A744-226363E5549C}" destId="{3DF2B975-426A-45D3-A0CE-CBD838F8F941}" srcOrd="0" destOrd="0" presId="urn:microsoft.com/office/officeart/2005/8/layout/orgChart1"/>
    <dgm:cxn modelId="{43734A46-2FEB-4015-98CF-FCC27CA8670B}" type="presParOf" srcId="{3DF2B975-426A-45D3-A0CE-CBD838F8F941}" destId="{54B10D71-C62B-4384-A975-8A8CD453ADC0}" srcOrd="0" destOrd="0" presId="urn:microsoft.com/office/officeart/2005/8/layout/orgChart1"/>
    <dgm:cxn modelId="{EBB48662-78F9-4067-9694-46B8323D1F95}" type="presParOf" srcId="{3DF2B975-426A-45D3-A0CE-CBD838F8F941}" destId="{4211A7AD-7532-4A5C-AF2E-36E615CA2A76}" srcOrd="1" destOrd="0" presId="urn:microsoft.com/office/officeart/2005/8/layout/orgChart1"/>
    <dgm:cxn modelId="{C04E8511-3BFC-40DC-976B-9FE37A5B9E2F}" type="presParOf" srcId="{46C8D435-259F-4037-A744-226363E5549C}" destId="{CA041D30-CB14-4663-93A7-599990DD01F5}" srcOrd="1" destOrd="0" presId="urn:microsoft.com/office/officeart/2005/8/layout/orgChart1"/>
    <dgm:cxn modelId="{8CA95C9A-2549-456C-A03F-815EAB31AD9C}" type="presParOf" srcId="{46C8D435-259F-4037-A744-226363E5549C}" destId="{12614CEC-DAF6-4409-86CA-E2A1811700DD}" srcOrd="2" destOrd="0" presId="urn:microsoft.com/office/officeart/2005/8/layout/orgChart1"/>
    <dgm:cxn modelId="{3755DC67-40F0-41C3-BF97-CD673E1D7730}" type="presParOf" srcId="{4C1F4A62-5E4E-4A5B-BC06-F8067B26EA30}" destId="{9880FF2C-79FF-4F41-8CEF-5CE7D03F36CC}" srcOrd="4" destOrd="0" presId="urn:microsoft.com/office/officeart/2005/8/layout/orgChart1"/>
    <dgm:cxn modelId="{1678762C-DBC9-4394-8180-3606D1F1C239}" type="presParOf" srcId="{4C1F4A62-5E4E-4A5B-BC06-F8067B26EA30}" destId="{2359BF08-0CCF-4577-B72A-B646C5B18A07}" srcOrd="5" destOrd="0" presId="urn:microsoft.com/office/officeart/2005/8/layout/orgChart1"/>
    <dgm:cxn modelId="{51D7E21C-4948-400D-81FC-0419D4899437}" type="presParOf" srcId="{2359BF08-0CCF-4577-B72A-B646C5B18A07}" destId="{68D4894B-3841-44A4-AFC0-BBB80441348C}" srcOrd="0" destOrd="0" presId="urn:microsoft.com/office/officeart/2005/8/layout/orgChart1"/>
    <dgm:cxn modelId="{F0D882AB-0842-4FA0-B051-0011CBDBCD26}" type="presParOf" srcId="{68D4894B-3841-44A4-AFC0-BBB80441348C}" destId="{F55DB075-5C31-4C25-9723-5E5585A2F768}" srcOrd="0" destOrd="0" presId="urn:microsoft.com/office/officeart/2005/8/layout/orgChart1"/>
    <dgm:cxn modelId="{4E555343-64F5-4F69-9D27-A76321200CC3}" type="presParOf" srcId="{68D4894B-3841-44A4-AFC0-BBB80441348C}" destId="{8B9FAEEF-5161-4AB8-8539-D702112D8779}" srcOrd="1" destOrd="0" presId="urn:microsoft.com/office/officeart/2005/8/layout/orgChart1"/>
    <dgm:cxn modelId="{749E7FCB-5142-4779-A92D-CFF993B7FCEE}" type="presParOf" srcId="{2359BF08-0CCF-4577-B72A-B646C5B18A07}" destId="{617059C8-97CA-4F36-BA69-C3508EB1E658}" srcOrd="1" destOrd="0" presId="urn:microsoft.com/office/officeart/2005/8/layout/orgChart1"/>
    <dgm:cxn modelId="{C27EE56B-8851-46C5-97D8-2E5043230CF6}" type="presParOf" srcId="{2359BF08-0CCF-4577-B72A-B646C5B18A07}" destId="{2E627567-B489-4107-85AD-6E3979DB3548}" srcOrd="2" destOrd="0" presId="urn:microsoft.com/office/officeart/2005/8/layout/orgChart1"/>
    <dgm:cxn modelId="{66E9EA52-3924-481C-AA37-3CA3179CD1A6}" type="presParOf" srcId="{2E627567-B489-4107-85AD-6E3979DB3548}" destId="{66F0251E-9505-469E-98B9-431C457289B5}" srcOrd="0" destOrd="0" presId="urn:microsoft.com/office/officeart/2005/8/layout/orgChart1"/>
    <dgm:cxn modelId="{E608E776-A8ED-4998-82BC-4A55DDE6607E}" type="presParOf" srcId="{2E627567-B489-4107-85AD-6E3979DB3548}" destId="{838AEBCD-5BED-4F10-968D-35B2A248A45E}" srcOrd="1" destOrd="0" presId="urn:microsoft.com/office/officeart/2005/8/layout/orgChart1"/>
    <dgm:cxn modelId="{D84EF872-173D-447D-B611-CBDD8B6BBCA0}" type="presParOf" srcId="{838AEBCD-5BED-4F10-968D-35B2A248A45E}" destId="{88941F48-1E10-4BCE-8294-D6BBEB7EB177}" srcOrd="0" destOrd="0" presId="urn:microsoft.com/office/officeart/2005/8/layout/orgChart1"/>
    <dgm:cxn modelId="{D752D21B-A4B9-41C8-8B9C-F8B4FEFF0E77}" type="presParOf" srcId="{88941F48-1E10-4BCE-8294-D6BBEB7EB177}" destId="{9F27B6E0-B272-4E84-8178-B971E755E3A3}" srcOrd="0" destOrd="0" presId="urn:microsoft.com/office/officeart/2005/8/layout/orgChart1"/>
    <dgm:cxn modelId="{15F68900-6C02-4212-A9C1-AFF8F0866B9A}" type="presParOf" srcId="{88941F48-1E10-4BCE-8294-D6BBEB7EB177}" destId="{99BB9D50-CA3A-4EE4-A4A9-0FC388E5DA08}" srcOrd="1" destOrd="0" presId="urn:microsoft.com/office/officeart/2005/8/layout/orgChart1"/>
    <dgm:cxn modelId="{12341348-9EE4-4C44-A078-7B332CC222F2}" type="presParOf" srcId="{838AEBCD-5BED-4F10-968D-35B2A248A45E}" destId="{40D261DE-77A8-47D2-82EE-EB1788A042B1}" srcOrd="1" destOrd="0" presId="urn:microsoft.com/office/officeart/2005/8/layout/orgChart1"/>
    <dgm:cxn modelId="{B3238BC6-23FD-4EAF-B5E3-88D6FC568709}" type="presParOf" srcId="{838AEBCD-5BED-4F10-968D-35B2A248A45E}" destId="{37D84FBF-FD72-4272-B37A-3DD90B3EE6DC}" srcOrd="2" destOrd="0" presId="urn:microsoft.com/office/officeart/2005/8/layout/orgChart1"/>
    <dgm:cxn modelId="{E8B9F03E-958A-49AF-978D-D6E18CD95A8E}" type="presParOf" srcId="{4C1F4A62-5E4E-4A5B-BC06-F8067B26EA30}" destId="{E85E997D-36D9-4C2D-BCB3-B98A1353A814}" srcOrd="6" destOrd="0" presId="urn:microsoft.com/office/officeart/2005/8/layout/orgChart1"/>
    <dgm:cxn modelId="{D230C012-6B1F-46C5-BCFF-323FE97D5642}" type="presParOf" srcId="{4C1F4A62-5E4E-4A5B-BC06-F8067B26EA30}" destId="{AB5DC705-BAA0-4245-A07F-08D6A3FFEC35}" srcOrd="7" destOrd="0" presId="urn:microsoft.com/office/officeart/2005/8/layout/orgChart1"/>
    <dgm:cxn modelId="{99E88F0D-6DE3-448E-B629-DD23FF22E706}" type="presParOf" srcId="{AB5DC705-BAA0-4245-A07F-08D6A3FFEC35}" destId="{98C1CA42-6569-4445-9DA2-AD88A42645BD}" srcOrd="0" destOrd="0" presId="urn:microsoft.com/office/officeart/2005/8/layout/orgChart1"/>
    <dgm:cxn modelId="{C87E1C3D-01C5-49F9-B493-17D6E2F60587}" type="presParOf" srcId="{98C1CA42-6569-4445-9DA2-AD88A42645BD}" destId="{73F8301C-AFCA-4900-A778-13F3990FF951}" srcOrd="0" destOrd="0" presId="urn:microsoft.com/office/officeart/2005/8/layout/orgChart1"/>
    <dgm:cxn modelId="{856B22A4-5348-4100-9BD5-B1171528609A}" type="presParOf" srcId="{98C1CA42-6569-4445-9DA2-AD88A42645BD}" destId="{D6BEA459-E6F9-42B2-A5FA-01187D0500EF}" srcOrd="1" destOrd="0" presId="urn:microsoft.com/office/officeart/2005/8/layout/orgChart1"/>
    <dgm:cxn modelId="{D08F0964-F249-4C3B-BE85-94840587F520}" type="presParOf" srcId="{AB5DC705-BAA0-4245-A07F-08D6A3FFEC35}" destId="{1B1C0D85-F46D-4CF2-98A3-28AD0FF1B99D}" srcOrd="1" destOrd="0" presId="urn:microsoft.com/office/officeart/2005/8/layout/orgChart1"/>
    <dgm:cxn modelId="{A8E6F2C9-BCAC-4407-A7A4-46130FD05E20}" type="presParOf" srcId="{AB5DC705-BAA0-4245-A07F-08D6A3FFEC35}" destId="{8EAFBEBD-E6DC-4869-BE21-1DDFBF63B9A0}" srcOrd="2" destOrd="0" presId="urn:microsoft.com/office/officeart/2005/8/layout/orgChart1"/>
    <dgm:cxn modelId="{7F54FEB8-8CFE-40E8-BAA2-7593F2549296}" type="presParOf" srcId="{8EAFBEBD-E6DC-4869-BE21-1DDFBF63B9A0}" destId="{17BECE5F-E1FD-4C52-963E-B2762EBD0257}" srcOrd="0" destOrd="0" presId="urn:microsoft.com/office/officeart/2005/8/layout/orgChart1"/>
    <dgm:cxn modelId="{4CBA65A0-46F6-41D8-BB6C-C61B9748CE68}" type="presParOf" srcId="{8EAFBEBD-E6DC-4869-BE21-1DDFBF63B9A0}" destId="{78FC9365-432A-4A05-99F5-021D3C50B3B1}" srcOrd="1" destOrd="0" presId="urn:microsoft.com/office/officeart/2005/8/layout/orgChart1"/>
    <dgm:cxn modelId="{9E014C1C-F52D-4AF5-B1ED-B813204D237B}" type="presParOf" srcId="{78FC9365-432A-4A05-99F5-021D3C50B3B1}" destId="{39B6D357-D943-418C-ADD4-12C615AAF112}" srcOrd="0" destOrd="0" presId="urn:microsoft.com/office/officeart/2005/8/layout/orgChart1"/>
    <dgm:cxn modelId="{97055B9D-F6AA-482F-9B0E-ED28490BEC00}" type="presParOf" srcId="{39B6D357-D943-418C-ADD4-12C615AAF112}" destId="{59C60F8F-C0F6-446E-A5D0-9C3831BCA9CC}" srcOrd="0" destOrd="0" presId="urn:microsoft.com/office/officeart/2005/8/layout/orgChart1"/>
    <dgm:cxn modelId="{2E042AF3-9F11-4661-A7C0-5BC948102508}" type="presParOf" srcId="{39B6D357-D943-418C-ADD4-12C615AAF112}" destId="{4A5C1106-9C2E-4E09-B666-B8BE93E40365}" srcOrd="1" destOrd="0" presId="urn:microsoft.com/office/officeart/2005/8/layout/orgChart1"/>
    <dgm:cxn modelId="{BB7CEF13-0FE7-40B2-871D-FBA91A06429C}" type="presParOf" srcId="{78FC9365-432A-4A05-99F5-021D3C50B3B1}" destId="{7C43D2BF-B366-4436-A501-64A73AF81A9A}" srcOrd="1" destOrd="0" presId="urn:microsoft.com/office/officeart/2005/8/layout/orgChart1"/>
    <dgm:cxn modelId="{6FCA04C2-A107-4EAD-94FB-044DA7893981}" type="presParOf" srcId="{78FC9365-432A-4A05-99F5-021D3C50B3B1}" destId="{B3A761E0-5A10-46AE-9292-434E0C1EE33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52D772-29A2-46A9-A131-CEFF31381361}" type="doc">
      <dgm:prSet loTypeId="urn:microsoft.com/office/officeart/2005/8/layout/pyramid2" loCatId="pyramid" qsTypeId="urn:microsoft.com/office/officeart/2005/8/quickstyle/3d2" qsCatId="3D" csTypeId="urn:microsoft.com/office/officeart/2005/8/colors/colorful1#5" csCatId="colorful" phldr="1"/>
      <dgm:spPr/>
    </dgm:pt>
    <dgm:pt modelId="{676D8353-0593-4181-AF6A-DB526367F7D5}">
      <dgm:prSet phldrT="[Текст]"/>
      <dgm:spPr/>
      <dgm:t>
        <a:bodyPr/>
        <a:lstStyle/>
        <a:p>
          <a:r>
            <a:rPr lang="ru-RU" dirty="0"/>
            <a:t>Формальные отчеты</a:t>
          </a:r>
        </a:p>
      </dgm:t>
    </dgm:pt>
    <dgm:pt modelId="{3FEB0212-92B1-4A07-A7A3-C4963B1E2410}" type="parTrans" cxnId="{24986852-2A0F-4579-915A-B9CFC84FB491}">
      <dgm:prSet/>
      <dgm:spPr/>
      <dgm:t>
        <a:bodyPr/>
        <a:lstStyle/>
        <a:p>
          <a:endParaRPr lang="ru-RU"/>
        </a:p>
      </dgm:t>
    </dgm:pt>
    <dgm:pt modelId="{6A7A915C-7C3F-41AA-9EB3-6507D3CD6741}" type="sibTrans" cxnId="{24986852-2A0F-4579-915A-B9CFC84FB491}">
      <dgm:prSet/>
      <dgm:spPr/>
      <dgm:t>
        <a:bodyPr/>
        <a:lstStyle/>
        <a:p>
          <a:endParaRPr lang="ru-RU"/>
        </a:p>
      </dgm:t>
    </dgm:pt>
    <dgm:pt modelId="{11C5AFF3-1A69-42BD-8749-22398A549CDE}">
      <dgm:prSet phldrT="[Текст]"/>
      <dgm:spPr/>
      <dgm:t>
        <a:bodyPr/>
        <a:lstStyle/>
        <a:p>
          <a:r>
            <a:rPr lang="ru-RU" dirty="0"/>
            <a:t>Письма</a:t>
          </a:r>
        </a:p>
      </dgm:t>
    </dgm:pt>
    <dgm:pt modelId="{F3B8188A-9F67-49C8-BE37-5C3407192455}" type="parTrans" cxnId="{EDFF4828-00BE-4599-83C1-70923F4C8404}">
      <dgm:prSet/>
      <dgm:spPr/>
      <dgm:t>
        <a:bodyPr/>
        <a:lstStyle/>
        <a:p>
          <a:endParaRPr lang="ru-RU"/>
        </a:p>
      </dgm:t>
    </dgm:pt>
    <dgm:pt modelId="{B2DB556E-6905-48D8-8987-12C286345BB5}" type="sibTrans" cxnId="{EDFF4828-00BE-4599-83C1-70923F4C8404}">
      <dgm:prSet/>
      <dgm:spPr/>
      <dgm:t>
        <a:bodyPr/>
        <a:lstStyle/>
        <a:p>
          <a:endParaRPr lang="ru-RU"/>
        </a:p>
      </dgm:t>
    </dgm:pt>
    <dgm:pt modelId="{EDBC6849-E7DD-4A42-B1D3-3E79B54A79B3}">
      <dgm:prSet phldrT="[Текст]"/>
      <dgm:spPr/>
      <dgm:t>
        <a:bodyPr/>
        <a:lstStyle/>
        <a:p>
          <a:r>
            <a:rPr lang="ru-RU" dirty="0"/>
            <a:t>Интернет</a:t>
          </a:r>
        </a:p>
      </dgm:t>
    </dgm:pt>
    <dgm:pt modelId="{17397357-8849-40A0-A645-4A1619A86E70}" type="parTrans" cxnId="{594694A2-E3CB-4DA0-A5CA-5BCF85928AD7}">
      <dgm:prSet/>
      <dgm:spPr/>
      <dgm:t>
        <a:bodyPr/>
        <a:lstStyle/>
        <a:p>
          <a:endParaRPr lang="ru-RU"/>
        </a:p>
      </dgm:t>
    </dgm:pt>
    <dgm:pt modelId="{BC363214-B0FB-47DF-8B44-A14FB653463F}" type="sibTrans" cxnId="{594694A2-E3CB-4DA0-A5CA-5BCF85928AD7}">
      <dgm:prSet/>
      <dgm:spPr/>
      <dgm:t>
        <a:bodyPr/>
        <a:lstStyle/>
        <a:p>
          <a:endParaRPr lang="ru-RU"/>
        </a:p>
      </dgm:t>
    </dgm:pt>
    <dgm:pt modelId="{C970CBD8-C4A3-453A-A053-A8B4C935F06D}">
      <dgm:prSet phldrT="[Текст]"/>
      <dgm:spPr/>
      <dgm:t>
        <a:bodyPr/>
        <a:lstStyle/>
        <a:p>
          <a:r>
            <a:rPr lang="ru-RU" dirty="0"/>
            <a:t>Телефон</a:t>
          </a:r>
        </a:p>
      </dgm:t>
    </dgm:pt>
    <dgm:pt modelId="{4FADACEA-A358-4516-95CC-629BC8AFB87D}" type="parTrans" cxnId="{3D43C1FA-1DE1-416A-AC4E-D817912CBC8D}">
      <dgm:prSet/>
      <dgm:spPr/>
      <dgm:t>
        <a:bodyPr/>
        <a:lstStyle/>
        <a:p>
          <a:endParaRPr lang="ru-RU"/>
        </a:p>
      </dgm:t>
    </dgm:pt>
    <dgm:pt modelId="{B558A034-FE99-4E51-88C7-D82F29353DFB}" type="sibTrans" cxnId="{3D43C1FA-1DE1-416A-AC4E-D817912CBC8D}">
      <dgm:prSet/>
      <dgm:spPr/>
      <dgm:t>
        <a:bodyPr/>
        <a:lstStyle/>
        <a:p>
          <a:endParaRPr lang="ru-RU"/>
        </a:p>
      </dgm:t>
    </dgm:pt>
    <dgm:pt modelId="{2CF5D7F6-5312-478E-AD04-64276E1C21E0}">
      <dgm:prSet phldrT="[Текст]"/>
      <dgm:spPr/>
      <dgm:t>
        <a:bodyPr/>
        <a:lstStyle/>
        <a:p>
          <a:r>
            <a:rPr lang="ru-RU" dirty="0"/>
            <a:t>«Лицом к лицу»</a:t>
          </a:r>
        </a:p>
      </dgm:t>
    </dgm:pt>
    <dgm:pt modelId="{69ED948D-4003-4DDE-B250-284696DF3A25}" type="parTrans" cxnId="{2BB05FD4-C6E6-4805-9498-04FBC9645172}">
      <dgm:prSet/>
      <dgm:spPr/>
      <dgm:t>
        <a:bodyPr/>
        <a:lstStyle/>
        <a:p>
          <a:endParaRPr lang="ru-RU"/>
        </a:p>
      </dgm:t>
    </dgm:pt>
    <dgm:pt modelId="{EE352CD8-EBD2-47E9-9B16-CF2E4D011E42}" type="sibTrans" cxnId="{2BB05FD4-C6E6-4805-9498-04FBC9645172}">
      <dgm:prSet/>
      <dgm:spPr/>
      <dgm:t>
        <a:bodyPr/>
        <a:lstStyle/>
        <a:p>
          <a:endParaRPr lang="ru-RU"/>
        </a:p>
      </dgm:t>
    </dgm:pt>
    <dgm:pt modelId="{BA8C22EB-0D7B-4E66-9F7E-2D54AC6C4EB6}" type="pres">
      <dgm:prSet presAssocID="{3D52D772-29A2-46A9-A131-CEFF31381361}" presName="compositeShape" presStyleCnt="0">
        <dgm:presLayoutVars>
          <dgm:dir/>
          <dgm:resizeHandles/>
        </dgm:presLayoutVars>
      </dgm:prSet>
      <dgm:spPr/>
    </dgm:pt>
    <dgm:pt modelId="{70D0D095-EBAB-43FE-BC84-4A2F885BE764}" type="pres">
      <dgm:prSet presAssocID="{3D52D772-29A2-46A9-A131-CEFF31381361}" presName="pyramid" presStyleLbl="node1" presStyleIdx="0" presStyleCnt="1"/>
      <dgm:spPr/>
    </dgm:pt>
    <dgm:pt modelId="{BD271AF7-1B8C-40A7-A0D2-9EFF2212784B}" type="pres">
      <dgm:prSet presAssocID="{3D52D772-29A2-46A9-A131-CEFF31381361}" presName="theList" presStyleCnt="0"/>
      <dgm:spPr/>
    </dgm:pt>
    <dgm:pt modelId="{606FBAAA-51AF-4DC2-8014-1B9DF472D0CE}" type="pres">
      <dgm:prSet presAssocID="{676D8353-0593-4181-AF6A-DB526367F7D5}" presName="aNode" presStyleLbl="fgAcc1" presStyleIdx="0" presStyleCnt="5">
        <dgm:presLayoutVars>
          <dgm:bulletEnabled val="1"/>
        </dgm:presLayoutVars>
      </dgm:prSet>
      <dgm:spPr/>
    </dgm:pt>
    <dgm:pt modelId="{A1790749-F30D-486E-BED0-E8FF643DF146}" type="pres">
      <dgm:prSet presAssocID="{676D8353-0593-4181-AF6A-DB526367F7D5}" presName="aSpace" presStyleCnt="0"/>
      <dgm:spPr/>
    </dgm:pt>
    <dgm:pt modelId="{7B336749-A2C0-4AD4-8D83-CAFD73C6345F}" type="pres">
      <dgm:prSet presAssocID="{11C5AFF3-1A69-42BD-8749-22398A549CDE}" presName="aNode" presStyleLbl="fgAcc1" presStyleIdx="1" presStyleCnt="5">
        <dgm:presLayoutVars>
          <dgm:bulletEnabled val="1"/>
        </dgm:presLayoutVars>
      </dgm:prSet>
      <dgm:spPr/>
    </dgm:pt>
    <dgm:pt modelId="{3F1B5C31-6DFE-48F0-8054-4B767CFFE67B}" type="pres">
      <dgm:prSet presAssocID="{11C5AFF3-1A69-42BD-8749-22398A549CDE}" presName="aSpace" presStyleCnt="0"/>
      <dgm:spPr/>
    </dgm:pt>
    <dgm:pt modelId="{BD0BBD55-DFF7-46FB-A23D-3AF64C62276C}" type="pres">
      <dgm:prSet presAssocID="{EDBC6849-E7DD-4A42-B1D3-3E79B54A79B3}" presName="aNode" presStyleLbl="fgAcc1" presStyleIdx="2" presStyleCnt="5">
        <dgm:presLayoutVars>
          <dgm:bulletEnabled val="1"/>
        </dgm:presLayoutVars>
      </dgm:prSet>
      <dgm:spPr/>
    </dgm:pt>
    <dgm:pt modelId="{8B120B77-8EAF-4DE0-B6BA-3190D0D4A380}" type="pres">
      <dgm:prSet presAssocID="{EDBC6849-E7DD-4A42-B1D3-3E79B54A79B3}" presName="aSpace" presStyleCnt="0"/>
      <dgm:spPr/>
    </dgm:pt>
    <dgm:pt modelId="{45CE89AC-B967-4C6D-9AA3-D1C516497589}" type="pres">
      <dgm:prSet presAssocID="{C970CBD8-C4A3-453A-A053-A8B4C935F06D}" presName="aNode" presStyleLbl="fgAcc1" presStyleIdx="3" presStyleCnt="5">
        <dgm:presLayoutVars>
          <dgm:bulletEnabled val="1"/>
        </dgm:presLayoutVars>
      </dgm:prSet>
      <dgm:spPr/>
    </dgm:pt>
    <dgm:pt modelId="{7436CBAE-48CD-4124-B73D-F54FE50EDA3E}" type="pres">
      <dgm:prSet presAssocID="{C970CBD8-C4A3-453A-A053-A8B4C935F06D}" presName="aSpace" presStyleCnt="0"/>
      <dgm:spPr/>
    </dgm:pt>
    <dgm:pt modelId="{4D01E514-52CB-42A1-B963-FA6C0E9E6AC5}" type="pres">
      <dgm:prSet presAssocID="{2CF5D7F6-5312-478E-AD04-64276E1C21E0}" presName="aNode" presStyleLbl="fgAcc1" presStyleIdx="4" presStyleCnt="5">
        <dgm:presLayoutVars>
          <dgm:bulletEnabled val="1"/>
        </dgm:presLayoutVars>
      </dgm:prSet>
      <dgm:spPr/>
    </dgm:pt>
    <dgm:pt modelId="{245152B2-22E5-4A92-87CD-01F7C34B22B2}" type="pres">
      <dgm:prSet presAssocID="{2CF5D7F6-5312-478E-AD04-64276E1C21E0}" presName="aSpace" presStyleCnt="0"/>
      <dgm:spPr/>
    </dgm:pt>
  </dgm:ptLst>
  <dgm:cxnLst>
    <dgm:cxn modelId="{7FF7F806-85DD-4A8E-BABF-0111AA0BEB72}" type="presOf" srcId="{3D52D772-29A2-46A9-A131-CEFF31381361}" destId="{BA8C22EB-0D7B-4E66-9F7E-2D54AC6C4EB6}" srcOrd="0" destOrd="0" presId="urn:microsoft.com/office/officeart/2005/8/layout/pyramid2"/>
    <dgm:cxn modelId="{35F92A26-CD95-4811-B7D0-4FBF9A8B5B11}" type="presOf" srcId="{C970CBD8-C4A3-453A-A053-A8B4C935F06D}" destId="{45CE89AC-B967-4C6D-9AA3-D1C516497589}" srcOrd="0" destOrd="0" presId="urn:microsoft.com/office/officeart/2005/8/layout/pyramid2"/>
    <dgm:cxn modelId="{EDFF4828-00BE-4599-83C1-70923F4C8404}" srcId="{3D52D772-29A2-46A9-A131-CEFF31381361}" destId="{11C5AFF3-1A69-42BD-8749-22398A549CDE}" srcOrd="1" destOrd="0" parTransId="{F3B8188A-9F67-49C8-BE37-5C3407192455}" sibTransId="{B2DB556E-6905-48D8-8987-12C286345BB5}"/>
    <dgm:cxn modelId="{43D5D746-5371-41E0-91F7-1645A39A8293}" type="presOf" srcId="{676D8353-0593-4181-AF6A-DB526367F7D5}" destId="{606FBAAA-51AF-4DC2-8014-1B9DF472D0CE}" srcOrd="0" destOrd="0" presId="urn:microsoft.com/office/officeart/2005/8/layout/pyramid2"/>
    <dgm:cxn modelId="{24986852-2A0F-4579-915A-B9CFC84FB491}" srcId="{3D52D772-29A2-46A9-A131-CEFF31381361}" destId="{676D8353-0593-4181-AF6A-DB526367F7D5}" srcOrd="0" destOrd="0" parTransId="{3FEB0212-92B1-4A07-A7A3-C4963B1E2410}" sibTransId="{6A7A915C-7C3F-41AA-9EB3-6507D3CD6741}"/>
    <dgm:cxn modelId="{594694A2-E3CB-4DA0-A5CA-5BCF85928AD7}" srcId="{3D52D772-29A2-46A9-A131-CEFF31381361}" destId="{EDBC6849-E7DD-4A42-B1D3-3E79B54A79B3}" srcOrd="2" destOrd="0" parTransId="{17397357-8849-40A0-A645-4A1619A86E70}" sibTransId="{BC363214-B0FB-47DF-8B44-A14FB653463F}"/>
    <dgm:cxn modelId="{81C112C2-1D57-4FC8-B71F-6F416B3B5B7A}" type="presOf" srcId="{11C5AFF3-1A69-42BD-8749-22398A549CDE}" destId="{7B336749-A2C0-4AD4-8D83-CAFD73C6345F}" srcOrd="0" destOrd="0" presId="urn:microsoft.com/office/officeart/2005/8/layout/pyramid2"/>
    <dgm:cxn modelId="{2BB05FD4-C6E6-4805-9498-04FBC9645172}" srcId="{3D52D772-29A2-46A9-A131-CEFF31381361}" destId="{2CF5D7F6-5312-478E-AD04-64276E1C21E0}" srcOrd="4" destOrd="0" parTransId="{69ED948D-4003-4DDE-B250-284696DF3A25}" sibTransId="{EE352CD8-EBD2-47E9-9B16-CF2E4D011E42}"/>
    <dgm:cxn modelId="{BD3546DA-7813-4FD0-B562-EF4F8C1CA316}" type="presOf" srcId="{EDBC6849-E7DD-4A42-B1D3-3E79B54A79B3}" destId="{BD0BBD55-DFF7-46FB-A23D-3AF64C62276C}" srcOrd="0" destOrd="0" presId="urn:microsoft.com/office/officeart/2005/8/layout/pyramid2"/>
    <dgm:cxn modelId="{097145EA-EA3A-4DB0-BBB2-53475FADB5AD}" type="presOf" srcId="{2CF5D7F6-5312-478E-AD04-64276E1C21E0}" destId="{4D01E514-52CB-42A1-B963-FA6C0E9E6AC5}" srcOrd="0" destOrd="0" presId="urn:microsoft.com/office/officeart/2005/8/layout/pyramid2"/>
    <dgm:cxn modelId="{3D43C1FA-1DE1-416A-AC4E-D817912CBC8D}" srcId="{3D52D772-29A2-46A9-A131-CEFF31381361}" destId="{C970CBD8-C4A3-453A-A053-A8B4C935F06D}" srcOrd="3" destOrd="0" parTransId="{4FADACEA-A358-4516-95CC-629BC8AFB87D}" sibTransId="{B558A034-FE99-4E51-88C7-D82F29353DFB}"/>
    <dgm:cxn modelId="{75E5A78E-B1A7-4458-A4D2-59AD46F312F6}" type="presParOf" srcId="{BA8C22EB-0D7B-4E66-9F7E-2D54AC6C4EB6}" destId="{70D0D095-EBAB-43FE-BC84-4A2F885BE764}" srcOrd="0" destOrd="0" presId="urn:microsoft.com/office/officeart/2005/8/layout/pyramid2"/>
    <dgm:cxn modelId="{CB215944-D6A7-471D-9E30-39E860B760C0}" type="presParOf" srcId="{BA8C22EB-0D7B-4E66-9F7E-2D54AC6C4EB6}" destId="{BD271AF7-1B8C-40A7-A0D2-9EFF2212784B}" srcOrd="1" destOrd="0" presId="urn:microsoft.com/office/officeart/2005/8/layout/pyramid2"/>
    <dgm:cxn modelId="{236BEA53-4540-4EE5-B7A7-A28306E1D8DC}" type="presParOf" srcId="{BD271AF7-1B8C-40A7-A0D2-9EFF2212784B}" destId="{606FBAAA-51AF-4DC2-8014-1B9DF472D0CE}" srcOrd="0" destOrd="0" presId="urn:microsoft.com/office/officeart/2005/8/layout/pyramid2"/>
    <dgm:cxn modelId="{A5260204-3374-405D-B16E-1448B6EDF04B}" type="presParOf" srcId="{BD271AF7-1B8C-40A7-A0D2-9EFF2212784B}" destId="{A1790749-F30D-486E-BED0-E8FF643DF146}" srcOrd="1" destOrd="0" presId="urn:microsoft.com/office/officeart/2005/8/layout/pyramid2"/>
    <dgm:cxn modelId="{1EC5A780-4124-4046-9E9A-77B669D6768D}" type="presParOf" srcId="{BD271AF7-1B8C-40A7-A0D2-9EFF2212784B}" destId="{7B336749-A2C0-4AD4-8D83-CAFD73C6345F}" srcOrd="2" destOrd="0" presId="urn:microsoft.com/office/officeart/2005/8/layout/pyramid2"/>
    <dgm:cxn modelId="{59DF3603-812C-44BF-9CB2-0B1C99CE471D}" type="presParOf" srcId="{BD271AF7-1B8C-40A7-A0D2-9EFF2212784B}" destId="{3F1B5C31-6DFE-48F0-8054-4B767CFFE67B}" srcOrd="3" destOrd="0" presId="urn:microsoft.com/office/officeart/2005/8/layout/pyramid2"/>
    <dgm:cxn modelId="{E10274A9-A9CA-493B-A968-FD8447B921E6}" type="presParOf" srcId="{BD271AF7-1B8C-40A7-A0D2-9EFF2212784B}" destId="{BD0BBD55-DFF7-46FB-A23D-3AF64C62276C}" srcOrd="4" destOrd="0" presId="urn:microsoft.com/office/officeart/2005/8/layout/pyramid2"/>
    <dgm:cxn modelId="{AB060895-7333-43CC-BFCF-D020F6EE374B}" type="presParOf" srcId="{BD271AF7-1B8C-40A7-A0D2-9EFF2212784B}" destId="{8B120B77-8EAF-4DE0-B6BA-3190D0D4A380}" srcOrd="5" destOrd="0" presId="urn:microsoft.com/office/officeart/2005/8/layout/pyramid2"/>
    <dgm:cxn modelId="{1B2544C9-14E7-4C86-9149-E3B1BCBE62E0}" type="presParOf" srcId="{BD271AF7-1B8C-40A7-A0D2-9EFF2212784B}" destId="{45CE89AC-B967-4C6D-9AA3-D1C516497589}" srcOrd="6" destOrd="0" presId="urn:microsoft.com/office/officeart/2005/8/layout/pyramid2"/>
    <dgm:cxn modelId="{9A6E633C-45F9-482A-9910-1C85138FAAAB}" type="presParOf" srcId="{BD271AF7-1B8C-40A7-A0D2-9EFF2212784B}" destId="{7436CBAE-48CD-4124-B73D-F54FE50EDA3E}" srcOrd="7" destOrd="0" presId="urn:microsoft.com/office/officeart/2005/8/layout/pyramid2"/>
    <dgm:cxn modelId="{72B8C6E0-62B7-41B5-BFC8-68B474826186}" type="presParOf" srcId="{BD271AF7-1B8C-40A7-A0D2-9EFF2212784B}" destId="{4D01E514-52CB-42A1-B963-FA6C0E9E6AC5}" srcOrd="8" destOrd="0" presId="urn:microsoft.com/office/officeart/2005/8/layout/pyramid2"/>
    <dgm:cxn modelId="{B02F8C0E-52B4-47EF-AB09-CA4FE16FC51C}" type="presParOf" srcId="{BD271AF7-1B8C-40A7-A0D2-9EFF2212784B}" destId="{245152B2-22E5-4A92-87CD-01F7C34B22B2}"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170F8D-BE55-4F3C-A99A-43F8848D9092}"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ru-RU"/>
        </a:p>
      </dgm:t>
    </dgm:pt>
    <dgm:pt modelId="{E8C7D8DF-065F-4D77-8A9A-356C5299B446}">
      <dgm:prSet phldrT="[Текст]"/>
      <dgm:spPr>
        <a:solidFill>
          <a:schemeClr val="accent6">
            <a:lumMod val="75000"/>
          </a:schemeClr>
        </a:solidFill>
      </dgm:spPr>
      <dgm:t>
        <a:bodyPr/>
        <a:lstStyle/>
        <a:p>
          <a:r>
            <a:rPr lang="ru-RU" dirty="0"/>
            <a:t>Направленность</a:t>
          </a:r>
        </a:p>
      </dgm:t>
    </dgm:pt>
    <dgm:pt modelId="{D21171E6-B47B-493E-8C0A-7DD7BED6F9C4}" type="parTrans" cxnId="{C5CAADCE-50DB-43B5-B474-CAC2C4B4E13F}">
      <dgm:prSet/>
      <dgm:spPr/>
      <dgm:t>
        <a:bodyPr/>
        <a:lstStyle/>
        <a:p>
          <a:endParaRPr lang="ru-RU"/>
        </a:p>
      </dgm:t>
    </dgm:pt>
    <dgm:pt modelId="{25996FEE-F26C-4882-BBA2-7E88DDC7A2D4}" type="sibTrans" cxnId="{C5CAADCE-50DB-43B5-B474-CAC2C4B4E13F}">
      <dgm:prSet/>
      <dgm:spPr/>
      <dgm:t>
        <a:bodyPr/>
        <a:lstStyle/>
        <a:p>
          <a:endParaRPr lang="ru-RU"/>
        </a:p>
      </dgm:t>
    </dgm:pt>
    <dgm:pt modelId="{20200120-D2EA-4A5E-8635-F61E2C1F8AE3}">
      <dgm:prSet phldrT="[Текст]"/>
      <dgm:spPr/>
      <dgm:t>
        <a:bodyPr/>
        <a:lstStyle/>
        <a:p>
          <a:r>
            <a:rPr lang="ru-RU" dirty="0"/>
            <a:t>Конкретность</a:t>
          </a:r>
        </a:p>
      </dgm:t>
    </dgm:pt>
    <dgm:pt modelId="{4CB48726-BB7E-4A46-88B0-33F1588594FB}" type="parTrans" cxnId="{1C157518-35FF-43B5-A7F3-4DECC04100F0}">
      <dgm:prSet/>
      <dgm:spPr/>
      <dgm:t>
        <a:bodyPr/>
        <a:lstStyle/>
        <a:p>
          <a:endParaRPr lang="ru-RU"/>
        </a:p>
      </dgm:t>
    </dgm:pt>
    <dgm:pt modelId="{2037B505-8C39-47B6-BAC0-03434100E866}" type="sibTrans" cxnId="{1C157518-35FF-43B5-A7F3-4DECC04100F0}">
      <dgm:prSet/>
      <dgm:spPr/>
      <dgm:t>
        <a:bodyPr/>
        <a:lstStyle/>
        <a:p>
          <a:endParaRPr lang="ru-RU"/>
        </a:p>
      </dgm:t>
    </dgm:pt>
    <dgm:pt modelId="{D72A49F6-8FB4-416B-8780-FD1D819BA829}">
      <dgm:prSet phldrT="[Текст]"/>
      <dgm:spPr>
        <a:solidFill>
          <a:srgbClr val="FFC000"/>
        </a:solidFill>
      </dgm:spPr>
      <dgm:t>
        <a:bodyPr/>
        <a:lstStyle/>
        <a:p>
          <a:r>
            <a:rPr lang="ru-RU" dirty="0"/>
            <a:t>Своевременность</a:t>
          </a:r>
        </a:p>
      </dgm:t>
    </dgm:pt>
    <dgm:pt modelId="{D7680E7E-A000-4B74-B4B4-295EB5202C9E}" type="parTrans" cxnId="{9E0E214E-E3B7-4364-A405-E77422E1D4AE}">
      <dgm:prSet/>
      <dgm:spPr/>
      <dgm:t>
        <a:bodyPr/>
        <a:lstStyle/>
        <a:p>
          <a:endParaRPr lang="ru-RU"/>
        </a:p>
      </dgm:t>
    </dgm:pt>
    <dgm:pt modelId="{266A753B-A666-4DEA-9010-FC32383619FE}" type="sibTrans" cxnId="{9E0E214E-E3B7-4364-A405-E77422E1D4AE}">
      <dgm:prSet/>
      <dgm:spPr/>
      <dgm:t>
        <a:bodyPr/>
        <a:lstStyle/>
        <a:p>
          <a:endParaRPr lang="ru-RU"/>
        </a:p>
      </dgm:t>
    </dgm:pt>
    <dgm:pt modelId="{AC112E76-17B6-468D-A1A9-17DA22A3E5B9}">
      <dgm:prSet phldrT="[Текст]"/>
      <dgm:spPr>
        <a:solidFill>
          <a:schemeClr val="accent3">
            <a:lumMod val="75000"/>
          </a:schemeClr>
        </a:solidFill>
      </dgm:spPr>
      <dgm:t>
        <a:bodyPr/>
        <a:lstStyle/>
        <a:p>
          <a:r>
            <a:rPr lang="ru-RU" dirty="0"/>
            <a:t>Ясность, понятность, четкость</a:t>
          </a:r>
        </a:p>
      </dgm:t>
    </dgm:pt>
    <dgm:pt modelId="{B19740C1-19BE-47F2-A462-624893F9EC6C}" type="parTrans" cxnId="{F4F91EAE-FD19-4033-AF9F-B666BDC5C2B1}">
      <dgm:prSet/>
      <dgm:spPr/>
      <dgm:t>
        <a:bodyPr/>
        <a:lstStyle/>
        <a:p>
          <a:endParaRPr lang="ru-RU"/>
        </a:p>
      </dgm:t>
    </dgm:pt>
    <dgm:pt modelId="{6C5BA430-65AE-4062-8BD4-061A0F4B479D}" type="sibTrans" cxnId="{F4F91EAE-FD19-4033-AF9F-B666BDC5C2B1}">
      <dgm:prSet/>
      <dgm:spPr/>
      <dgm:t>
        <a:bodyPr/>
        <a:lstStyle/>
        <a:p>
          <a:endParaRPr lang="ru-RU"/>
        </a:p>
      </dgm:t>
    </dgm:pt>
    <dgm:pt modelId="{BC63BB0E-2076-47B1-8655-E503E69F5E43}">
      <dgm:prSet phldrT="[Текст]"/>
      <dgm:spPr>
        <a:solidFill>
          <a:srgbClr val="7030A0"/>
        </a:solidFill>
      </dgm:spPr>
      <dgm:t>
        <a:bodyPr/>
        <a:lstStyle/>
        <a:p>
          <a:r>
            <a:rPr lang="ru-RU" dirty="0"/>
            <a:t>Полезность</a:t>
          </a:r>
        </a:p>
      </dgm:t>
    </dgm:pt>
    <dgm:pt modelId="{A703CF85-126E-4A7E-B2C4-26E32EF01963}" type="parTrans" cxnId="{F021D4E8-B7C0-4C0B-80D1-D4E9BA6F7F35}">
      <dgm:prSet/>
      <dgm:spPr/>
      <dgm:t>
        <a:bodyPr/>
        <a:lstStyle/>
        <a:p>
          <a:endParaRPr lang="ru-RU"/>
        </a:p>
      </dgm:t>
    </dgm:pt>
    <dgm:pt modelId="{D338FAC6-B597-41A9-897B-D477A8F21751}" type="sibTrans" cxnId="{F021D4E8-B7C0-4C0B-80D1-D4E9BA6F7F35}">
      <dgm:prSet/>
      <dgm:spPr/>
      <dgm:t>
        <a:bodyPr/>
        <a:lstStyle/>
        <a:p>
          <a:endParaRPr lang="ru-RU"/>
        </a:p>
      </dgm:t>
    </dgm:pt>
    <dgm:pt modelId="{A11B09E7-A57D-4271-8914-90B71786CE2B}">
      <dgm:prSet phldrT="[Текст]"/>
      <dgm:spPr>
        <a:solidFill>
          <a:srgbClr val="00B050"/>
        </a:solidFill>
      </dgm:spPr>
      <dgm:t>
        <a:bodyPr/>
        <a:lstStyle/>
        <a:p>
          <a:r>
            <a:rPr lang="ru-RU" dirty="0"/>
            <a:t>Надежность, достоверность</a:t>
          </a:r>
        </a:p>
      </dgm:t>
    </dgm:pt>
    <dgm:pt modelId="{8101FB6A-9086-4DA5-A2DF-157F2FD6C6F3}" type="parTrans" cxnId="{D9CF1059-6DF7-4C02-A3C9-955A0E0E7A0C}">
      <dgm:prSet/>
      <dgm:spPr/>
      <dgm:t>
        <a:bodyPr/>
        <a:lstStyle/>
        <a:p>
          <a:endParaRPr lang="ru-RU"/>
        </a:p>
      </dgm:t>
    </dgm:pt>
    <dgm:pt modelId="{53C09111-FE25-4904-BC1B-CD15EA4EAA61}" type="sibTrans" cxnId="{D9CF1059-6DF7-4C02-A3C9-955A0E0E7A0C}">
      <dgm:prSet/>
      <dgm:spPr/>
      <dgm:t>
        <a:bodyPr/>
        <a:lstStyle/>
        <a:p>
          <a:endParaRPr lang="ru-RU"/>
        </a:p>
      </dgm:t>
    </dgm:pt>
    <dgm:pt modelId="{F751812E-6289-4CEF-AEA9-89846B808986}" type="pres">
      <dgm:prSet presAssocID="{A3170F8D-BE55-4F3C-A99A-43F8848D9092}" presName="diagram" presStyleCnt="0">
        <dgm:presLayoutVars>
          <dgm:dir/>
          <dgm:resizeHandles val="exact"/>
        </dgm:presLayoutVars>
      </dgm:prSet>
      <dgm:spPr/>
    </dgm:pt>
    <dgm:pt modelId="{292DF213-341A-4094-B162-AD2BE912B630}" type="pres">
      <dgm:prSet presAssocID="{E8C7D8DF-065F-4D77-8A9A-356C5299B446}" presName="node" presStyleLbl="node1" presStyleIdx="0" presStyleCnt="6">
        <dgm:presLayoutVars>
          <dgm:bulletEnabled val="1"/>
        </dgm:presLayoutVars>
      </dgm:prSet>
      <dgm:spPr/>
    </dgm:pt>
    <dgm:pt modelId="{8E798927-4C99-4E77-9A3A-E2E3535650AD}" type="pres">
      <dgm:prSet presAssocID="{25996FEE-F26C-4882-BBA2-7E88DDC7A2D4}" presName="sibTrans" presStyleCnt="0"/>
      <dgm:spPr/>
    </dgm:pt>
    <dgm:pt modelId="{232C2830-B8CC-4074-AAB4-105839C2CC3B}" type="pres">
      <dgm:prSet presAssocID="{20200120-D2EA-4A5E-8635-F61E2C1F8AE3}" presName="node" presStyleLbl="node1" presStyleIdx="1" presStyleCnt="6">
        <dgm:presLayoutVars>
          <dgm:bulletEnabled val="1"/>
        </dgm:presLayoutVars>
      </dgm:prSet>
      <dgm:spPr/>
    </dgm:pt>
    <dgm:pt modelId="{CCCE4748-A3D9-4BC3-811C-10AE6D4BFDAA}" type="pres">
      <dgm:prSet presAssocID="{2037B505-8C39-47B6-BAC0-03434100E866}" presName="sibTrans" presStyleCnt="0"/>
      <dgm:spPr/>
    </dgm:pt>
    <dgm:pt modelId="{063ACD8A-BF0B-42B1-89AE-BEBD59DB38AB}" type="pres">
      <dgm:prSet presAssocID="{D72A49F6-8FB4-416B-8780-FD1D819BA829}" presName="node" presStyleLbl="node1" presStyleIdx="2" presStyleCnt="6">
        <dgm:presLayoutVars>
          <dgm:bulletEnabled val="1"/>
        </dgm:presLayoutVars>
      </dgm:prSet>
      <dgm:spPr/>
    </dgm:pt>
    <dgm:pt modelId="{5DBEEF02-1FDB-4A6A-A86C-244BC432949F}" type="pres">
      <dgm:prSet presAssocID="{266A753B-A666-4DEA-9010-FC32383619FE}" presName="sibTrans" presStyleCnt="0"/>
      <dgm:spPr/>
    </dgm:pt>
    <dgm:pt modelId="{2F1EB2D3-8B05-4E33-BDDE-20E73FB4E364}" type="pres">
      <dgm:prSet presAssocID="{AC112E76-17B6-468D-A1A9-17DA22A3E5B9}" presName="node" presStyleLbl="node1" presStyleIdx="3" presStyleCnt="6">
        <dgm:presLayoutVars>
          <dgm:bulletEnabled val="1"/>
        </dgm:presLayoutVars>
      </dgm:prSet>
      <dgm:spPr/>
    </dgm:pt>
    <dgm:pt modelId="{97AFDD67-2C8D-4205-AE7E-4085876789C4}" type="pres">
      <dgm:prSet presAssocID="{6C5BA430-65AE-4062-8BD4-061A0F4B479D}" presName="sibTrans" presStyleCnt="0"/>
      <dgm:spPr/>
    </dgm:pt>
    <dgm:pt modelId="{D74973A4-9564-45DD-8951-345B1CE0EF4F}" type="pres">
      <dgm:prSet presAssocID="{BC63BB0E-2076-47B1-8655-E503E69F5E43}" presName="node" presStyleLbl="node1" presStyleIdx="4" presStyleCnt="6">
        <dgm:presLayoutVars>
          <dgm:bulletEnabled val="1"/>
        </dgm:presLayoutVars>
      </dgm:prSet>
      <dgm:spPr/>
    </dgm:pt>
    <dgm:pt modelId="{6900E480-3FE6-4D5E-BCA4-B190C8BDA2D3}" type="pres">
      <dgm:prSet presAssocID="{D338FAC6-B597-41A9-897B-D477A8F21751}" presName="sibTrans" presStyleCnt="0"/>
      <dgm:spPr/>
    </dgm:pt>
    <dgm:pt modelId="{8A1A2072-611C-46CD-AF4C-2761B9F7DF48}" type="pres">
      <dgm:prSet presAssocID="{A11B09E7-A57D-4271-8914-90B71786CE2B}" presName="node" presStyleLbl="node1" presStyleIdx="5" presStyleCnt="6">
        <dgm:presLayoutVars>
          <dgm:bulletEnabled val="1"/>
        </dgm:presLayoutVars>
      </dgm:prSet>
      <dgm:spPr/>
    </dgm:pt>
  </dgm:ptLst>
  <dgm:cxnLst>
    <dgm:cxn modelId="{8F160217-C0E9-4E1E-8892-849634F96E40}" type="presOf" srcId="{A11B09E7-A57D-4271-8914-90B71786CE2B}" destId="{8A1A2072-611C-46CD-AF4C-2761B9F7DF48}" srcOrd="0" destOrd="0" presId="urn:microsoft.com/office/officeart/2005/8/layout/default"/>
    <dgm:cxn modelId="{1C157518-35FF-43B5-A7F3-4DECC04100F0}" srcId="{A3170F8D-BE55-4F3C-A99A-43F8848D9092}" destId="{20200120-D2EA-4A5E-8635-F61E2C1F8AE3}" srcOrd="1" destOrd="0" parTransId="{4CB48726-BB7E-4A46-88B0-33F1588594FB}" sibTransId="{2037B505-8C39-47B6-BAC0-03434100E866}"/>
    <dgm:cxn modelId="{ADE3A021-6AFE-4625-955A-F2C44947E070}" type="presOf" srcId="{A3170F8D-BE55-4F3C-A99A-43F8848D9092}" destId="{F751812E-6289-4CEF-AEA9-89846B808986}" srcOrd="0" destOrd="0" presId="urn:microsoft.com/office/officeart/2005/8/layout/default"/>
    <dgm:cxn modelId="{9E0E214E-E3B7-4364-A405-E77422E1D4AE}" srcId="{A3170F8D-BE55-4F3C-A99A-43F8848D9092}" destId="{D72A49F6-8FB4-416B-8780-FD1D819BA829}" srcOrd="2" destOrd="0" parTransId="{D7680E7E-A000-4B74-B4B4-295EB5202C9E}" sibTransId="{266A753B-A666-4DEA-9010-FC32383619FE}"/>
    <dgm:cxn modelId="{D9CF1059-6DF7-4C02-A3C9-955A0E0E7A0C}" srcId="{A3170F8D-BE55-4F3C-A99A-43F8848D9092}" destId="{A11B09E7-A57D-4271-8914-90B71786CE2B}" srcOrd="5" destOrd="0" parTransId="{8101FB6A-9086-4DA5-A2DF-157F2FD6C6F3}" sibTransId="{53C09111-FE25-4904-BC1B-CD15EA4EAA61}"/>
    <dgm:cxn modelId="{0E94208B-FD36-46F9-9B86-F7E2F41F1CB3}" type="presOf" srcId="{BC63BB0E-2076-47B1-8655-E503E69F5E43}" destId="{D74973A4-9564-45DD-8951-345B1CE0EF4F}" srcOrd="0" destOrd="0" presId="urn:microsoft.com/office/officeart/2005/8/layout/default"/>
    <dgm:cxn modelId="{F4F91EAE-FD19-4033-AF9F-B666BDC5C2B1}" srcId="{A3170F8D-BE55-4F3C-A99A-43F8848D9092}" destId="{AC112E76-17B6-468D-A1A9-17DA22A3E5B9}" srcOrd="3" destOrd="0" parTransId="{B19740C1-19BE-47F2-A462-624893F9EC6C}" sibTransId="{6C5BA430-65AE-4062-8BD4-061A0F4B479D}"/>
    <dgm:cxn modelId="{C5CAADCE-50DB-43B5-B474-CAC2C4B4E13F}" srcId="{A3170F8D-BE55-4F3C-A99A-43F8848D9092}" destId="{E8C7D8DF-065F-4D77-8A9A-356C5299B446}" srcOrd="0" destOrd="0" parTransId="{D21171E6-B47B-493E-8C0A-7DD7BED6F9C4}" sibTransId="{25996FEE-F26C-4882-BBA2-7E88DDC7A2D4}"/>
    <dgm:cxn modelId="{77668BE0-8478-4109-91E3-985644F55690}" type="presOf" srcId="{AC112E76-17B6-468D-A1A9-17DA22A3E5B9}" destId="{2F1EB2D3-8B05-4E33-BDDE-20E73FB4E364}" srcOrd="0" destOrd="0" presId="urn:microsoft.com/office/officeart/2005/8/layout/default"/>
    <dgm:cxn modelId="{3BF371E4-9658-4800-8E24-9378C07B3180}" type="presOf" srcId="{20200120-D2EA-4A5E-8635-F61E2C1F8AE3}" destId="{232C2830-B8CC-4074-AAB4-105839C2CC3B}" srcOrd="0" destOrd="0" presId="urn:microsoft.com/office/officeart/2005/8/layout/default"/>
    <dgm:cxn modelId="{F021D4E8-B7C0-4C0B-80D1-D4E9BA6F7F35}" srcId="{A3170F8D-BE55-4F3C-A99A-43F8848D9092}" destId="{BC63BB0E-2076-47B1-8655-E503E69F5E43}" srcOrd="4" destOrd="0" parTransId="{A703CF85-126E-4A7E-B2C4-26E32EF01963}" sibTransId="{D338FAC6-B597-41A9-897B-D477A8F21751}"/>
    <dgm:cxn modelId="{03EBDEF1-FA93-4E1F-BAE3-658AC04BDA2F}" type="presOf" srcId="{E8C7D8DF-065F-4D77-8A9A-356C5299B446}" destId="{292DF213-341A-4094-B162-AD2BE912B630}" srcOrd="0" destOrd="0" presId="urn:microsoft.com/office/officeart/2005/8/layout/default"/>
    <dgm:cxn modelId="{0E1E9EF3-85F9-411C-96F2-48565B6AD449}" type="presOf" srcId="{D72A49F6-8FB4-416B-8780-FD1D819BA829}" destId="{063ACD8A-BF0B-42B1-89AE-BEBD59DB38AB}" srcOrd="0" destOrd="0" presId="urn:microsoft.com/office/officeart/2005/8/layout/default"/>
    <dgm:cxn modelId="{6A7039B1-ED16-4E97-9E7E-3E7C134BEED8}" type="presParOf" srcId="{F751812E-6289-4CEF-AEA9-89846B808986}" destId="{292DF213-341A-4094-B162-AD2BE912B630}" srcOrd="0" destOrd="0" presId="urn:microsoft.com/office/officeart/2005/8/layout/default"/>
    <dgm:cxn modelId="{E9B1DD22-B143-400E-BC3B-99137AF7B60E}" type="presParOf" srcId="{F751812E-6289-4CEF-AEA9-89846B808986}" destId="{8E798927-4C99-4E77-9A3A-E2E3535650AD}" srcOrd="1" destOrd="0" presId="urn:microsoft.com/office/officeart/2005/8/layout/default"/>
    <dgm:cxn modelId="{CD3B6B54-320B-4F80-BCFC-AEB5B2B4668F}" type="presParOf" srcId="{F751812E-6289-4CEF-AEA9-89846B808986}" destId="{232C2830-B8CC-4074-AAB4-105839C2CC3B}" srcOrd="2" destOrd="0" presId="urn:microsoft.com/office/officeart/2005/8/layout/default"/>
    <dgm:cxn modelId="{CAE3BAA5-8FF8-445E-AEF7-A9128FB11883}" type="presParOf" srcId="{F751812E-6289-4CEF-AEA9-89846B808986}" destId="{CCCE4748-A3D9-4BC3-811C-10AE6D4BFDAA}" srcOrd="3" destOrd="0" presId="urn:microsoft.com/office/officeart/2005/8/layout/default"/>
    <dgm:cxn modelId="{6F62C0CC-A4E9-4760-9C80-643508504B28}" type="presParOf" srcId="{F751812E-6289-4CEF-AEA9-89846B808986}" destId="{063ACD8A-BF0B-42B1-89AE-BEBD59DB38AB}" srcOrd="4" destOrd="0" presId="urn:microsoft.com/office/officeart/2005/8/layout/default"/>
    <dgm:cxn modelId="{D1639827-6EE2-4BB4-85C6-2415E6701249}" type="presParOf" srcId="{F751812E-6289-4CEF-AEA9-89846B808986}" destId="{5DBEEF02-1FDB-4A6A-A86C-244BC432949F}" srcOrd="5" destOrd="0" presId="urn:microsoft.com/office/officeart/2005/8/layout/default"/>
    <dgm:cxn modelId="{CCE0300D-F7F7-42B1-A4C2-1C27BD650037}" type="presParOf" srcId="{F751812E-6289-4CEF-AEA9-89846B808986}" destId="{2F1EB2D3-8B05-4E33-BDDE-20E73FB4E364}" srcOrd="6" destOrd="0" presId="urn:microsoft.com/office/officeart/2005/8/layout/default"/>
    <dgm:cxn modelId="{00096EDE-8259-4C66-B005-B4A764834027}" type="presParOf" srcId="{F751812E-6289-4CEF-AEA9-89846B808986}" destId="{97AFDD67-2C8D-4205-AE7E-4085876789C4}" srcOrd="7" destOrd="0" presId="urn:microsoft.com/office/officeart/2005/8/layout/default"/>
    <dgm:cxn modelId="{6DDEAEB7-3353-443F-97B5-239F5966BE0B}" type="presParOf" srcId="{F751812E-6289-4CEF-AEA9-89846B808986}" destId="{D74973A4-9564-45DD-8951-345B1CE0EF4F}" srcOrd="8" destOrd="0" presId="urn:microsoft.com/office/officeart/2005/8/layout/default"/>
    <dgm:cxn modelId="{F51112F7-F4C2-407F-90C9-7E2F8E480B84}" type="presParOf" srcId="{F751812E-6289-4CEF-AEA9-89846B808986}" destId="{6900E480-3FE6-4D5E-BCA4-B190C8BDA2D3}" srcOrd="9" destOrd="0" presId="urn:microsoft.com/office/officeart/2005/8/layout/default"/>
    <dgm:cxn modelId="{2E72B225-5FD9-45DF-8B1C-F8731A07DD16}" type="presParOf" srcId="{F751812E-6289-4CEF-AEA9-89846B808986}" destId="{8A1A2072-611C-46CD-AF4C-2761B9F7DF4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BD0ECB-87D7-4C9E-98FD-F649BBC713A9}" type="doc">
      <dgm:prSet loTypeId="urn:microsoft.com/office/officeart/2005/8/layout/hierarchy2" loCatId="hierarchy" qsTypeId="urn:microsoft.com/office/officeart/2005/8/quickstyle/3d1" qsCatId="3D" csTypeId="urn:microsoft.com/office/officeart/2005/8/colors/colorful1#7" csCatId="colorful" phldr="1"/>
      <dgm:spPr/>
      <dgm:t>
        <a:bodyPr/>
        <a:lstStyle/>
        <a:p>
          <a:endParaRPr lang="ru-RU"/>
        </a:p>
      </dgm:t>
    </dgm:pt>
    <dgm:pt modelId="{4FA522BE-7BA8-4979-BD77-073F2EABDEDA}">
      <dgm:prSet phldrT="[Текст]" custT="1"/>
      <dgm:spPr/>
      <dgm:t>
        <a:bodyPr/>
        <a:lstStyle/>
        <a:p>
          <a:r>
            <a:rPr lang="ru-RU" sz="2400" dirty="0"/>
            <a:t>Барьеры</a:t>
          </a:r>
        </a:p>
      </dgm:t>
    </dgm:pt>
    <dgm:pt modelId="{65B3E804-7224-479E-ADC3-85D7A60FF02C}" type="parTrans" cxnId="{BA7D9C9B-6AC6-40F5-B768-994D36BFE955}">
      <dgm:prSet/>
      <dgm:spPr/>
      <dgm:t>
        <a:bodyPr/>
        <a:lstStyle/>
        <a:p>
          <a:endParaRPr lang="ru-RU"/>
        </a:p>
      </dgm:t>
    </dgm:pt>
    <dgm:pt modelId="{45C4FC9A-B4C6-40B7-8105-DF3B294FF3ED}" type="sibTrans" cxnId="{BA7D9C9B-6AC6-40F5-B768-994D36BFE955}">
      <dgm:prSet/>
      <dgm:spPr/>
      <dgm:t>
        <a:bodyPr/>
        <a:lstStyle/>
        <a:p>
          <a:endParaRPr lang="ru-RU"/>
        </a:p>
      </dgm:t>
    </dgm:pt>
    <dgm:pt modelId="{1FC51330-B02A-4EF1-90E7-3B08AB494B24}">
      <dgm:prSet phldrT="[Текст]" custT="1"/>
      <dgm:spPr/>
      <dgm:t>
        <a:bodyPr/>
        <a:lstStyle/>
        <a:p>
          <a:r>
            <a:rPr lang="ru-RU" sz="2400" dirty="0" err="1"/>
            <a:t>Индивидуаль-ные</a:t>
          </a:r>
          <a:endParaRPr lang="ru-RU" sz="2400" dirty="0"/>
        </a:p>
      </dgm:t>
    </dgm:pt>
    <dgm:pt modelId="{10F7AABA-D798-46A2-9AD2-D3FF1B909102}" type="parTrans" cxnId="{52DD1104-8D52-48EB-A4CE-28B67EFBB080}">
      <dgm:prSet/>
      <dgm:spPr/>
      <dgm:t>
        <a:bodyPr/>
        <a:lstStyle/>
        <a:p>
          <a:endParaRPr lang="ru-RU"/>
        </a:p>
      </dgm:t>
    </dgm:pt>
    <dgm:pt modelId="{C668F37F-7E12-466C-8825-978A2FC142EF}" type="sibTrans" cxnId="{52DD1104-8D52-48EB-A4CE-28B67EFBB080}">
      <dgm:prSet/>
      <dgm:spPr/>
      <dgm:t>
        <a:bodyPr/>
        <a:lstStyle/>
        <a:p>
          <a:endParaRPr lang="ru-RU"/>
        </a:p>
      </dgm:t>
    </dgm:pt>
    <dgm:pt modelId="{46A83DB6-46FA-448A-9537-B4343C05B0FF}">
      <dgm:prSet phldrT="[Текст]" custT="1"/>
      <dgm:spPr/>
      <dgm:t>
        <a:bodyPr/>
        <a:lstStyle/>
        <a:p>
          <a:r>
            <a:rPr lang="ru-RU" sz="2000" dirty="0"/>
            <a:t>Личностные</a:t>
          </a:r>
        </a:p>
      </dgm:t>
    </dgm:pt>
    <dgm:pt modelId="{D477A4FA-639A-466C-A4F1-4146C2CD4BAC}" type="parTrans" cxnId="{1891C1A0-F03F-4223-83DF-D319FC02D96A}">
      <dgm:prSet/>
      <dgm:spPr/>
      <dgm:t>
        <a:bodyPr/>
        <a:lstStyle/>
        <a:p>
          <a:endParaRPr lang="ru-RU"/>
        </a:p>
      </dgm:t>
    </dgm:pt>
    <dgm:pt modelId="{CFE85863-43EF-42F7-96C0-370D57D9F244}" type="sibTrans" cxnId="{1891C1A0-F03F-4223-83DF-D319FC02D96A}">
      <dgm:prSet/>
      <dgm:spPr/>
      <dgm:t>
        <a:bodyPr/>
        <a:lstStyle/>
        <a:p>
          <a:endParaRPr lang="ru-RU"/>
        </a:p>
      </dgm:t>
    </dgm:pt>
    <dgm:pt modelId="{D76E3BA0-8463-4D61-BA8C-0D66026B1997}">
      <dgm:prSet phldrT="[Текст]" custT="1"/>
      <dgm:spPr>
        <a:solidFill>
          <a:schemeClr val="tx2">
            <a:lumMod val="60000"/>
            <a:lumOff val="40000"/>
          </a:schemeClr>
        </a:solidFill>
      </dgm:spPr>
      <dgm:t>
        <a:bodyPr/>
        <a:lstStyle/>
        <a:p>
          <a:r>
            <a:rPr lang="ru-RU" sz="2000" dirty="0"/>
            <a:t>Языковые</a:t>
          </a:r>
        </a:p>
      </dgm:t>
    </dgm:pt>
    <dgm:pt modelId="{9DA2FBA9-BE1C-4CD7-9803-B9C94B2EF239}" type="parTrans" cxnId="{4D3F9E7B-15B7-4742-8149-0DAACBFFB9CB}">
      <dgm:prSet/>
      <dgm:spPr/>
      <dgm:t>
        <a:bodyPr/>
        <a:lstStyle/>
        <a:p>
          <a:endParaRPr lang="ru-RU"/>
        </a:p>
      </dgm:t>
    </dgm:pt>
    <dgm:pt modelId="{41E72D79-5B63-4530-BF39-86CD120DE8B5}" type="sibTrans" cxnId="{4D3F9E7B-15B7-4742-8149-0DAACBFFB9CB}">
      <dgm:prSet/>
      <dgm:spPr/>
      <dgm:t>
        <a:bodyPr/>
        <a:lstStyle/>
        <a:p>
          <a:endParaRPr lang="ru-RU"/>
        </a:p>
      </dgm:t>
    </dgm:pt>
    <dgm:pt modelId="{E428A2F5-0648-4791-A3E9-015E2169E14C}">
      <dgm:prSet phldrT="[Текст]" custT="1"/>
      <dgm:spPr/>
      <dgm:t>
        <a:bodyPr/>
        <a:lstStyle/>
        <a:p>
          <a:r>
            <a:rPr lang="ru-RU" sz="2400" dirty="0" err="1"/>
            <a:t>Организа-ционные</a:t>
          </a:r>
          <a:endParaRPr lang="ru-RU" sz="2400" dirty="0"/>
        </a:p>
      </dgm:t>
    </dgm:pt>
    <dgm:pt modelId="{5416C4CB-C023-4045-98D3-3BBBC7A95D4D}" type="parTrans" cxnId="{8C88075C-5E8B-4558-B07D-6E96349D9EFC}">
      <dgm:prSet/>
      <dgm:spPr/>
      <dgm:t>
        <a:bodyPr/>
        <a:lstStyle/>
        <a:p>
          <a:endParaRPr lang="ru-RU"/>
        </a:p>
      </dgm:t>
    </dgm:pt>
    <dgm:pt modelId="{FF40EDC9-D6A0-4DBE-982A-D416A7C89294}" type="sibTrans" cxnId="{8C88075C-5E8B-4558-B07D-6E96349D9EFC}">
      <dgm:prSet/>
      <dgm:spPr/>
      <dgm:t>
        <a:bodyPr/>
        <a:lstStyle/>
        <a:p>
          <a:endParaRPr lang="ru-RU"/>
        </a:p>
      </dgm:t>
    </dgm:pt>
    <dgm:pt modelId="{55DAA39F-071B-40C5-9119-999EC2BA8551}">
      <dgm:prSet phldrT="[Текст]" custT="1"/>
      <dgm:spPr/>
      <dgm:t>
        <a:bodyPr/>
        <a:lstStyle/>
        <a:p>
          <a:r>
            <a:rPr lang="ru-RU" sz="2000" dirty="0" err="1"/>
            <a:t>Информацион-ные</a:t>
          </a:r>
          <a:r>
            <a:rPr lang="ru-RU" sz="2000" dirty="0"/>
            <a:t> перегрузки</a:t>
          </a:r>
        </a:p>
      </dgm:t>
    </dgm:pt>
    <dgm:pt modelId="{98AC4C0C-4447-4520-8994-B859D5385860}" type="parTrans" cxnId="{5F65E566-7F94-41BD-BC6D-41DF1FC0BC48}">
      <dgm:prSet/>
      <dgm:spPr/>
      <dgm:t>
        <a:bodyPr/>
        <a:lstStyle/>
        <a:p>
          <a:endParaRPr lang="ru-RU"/>
        </a:p>
      </dgm:t>
    </dgm:pt>
    <dgm:pt modelId="{5CF5281A-7277-4639-A028-25C32ADCC523}" type="sibTrans" cxnId="{5F65E566-7F94-41BD-BC6D-41DF1FC0BC48}">
      <dgm:prSet/>
      <dgm:spPr/>
      <dgm:t>
        <a:bodyPr/>
        <a:lstStyle/>
        <a:p>
          <a:endParaRPr lang="ru-RU"/>
        </a:p>
      </dgm:t>
    </dgm:pt>
    <dgm:pt modelId="{D0299B48-CFEE-4349-B0CE-10C470AC0C1A}">
      <dgm:prSet phldrT="[Текст]" custT="1"/>
      <dgm:spPr>
        <a:solidFill>
          <a:schemeClr val="accent4">
            <a:lumMod val="75000"/>
          </a:schemeClr>
        </a:solidFill>
      </dgm:spPr>
      <dgm:t>
        <a:bodyPr/>
        <a:lstStyle/>
        <a:p>
          <a:r>
            <a:rPr lang="ru-RU" sz="2000" dirty="0"/>
            <a:t>Семантические</a:t>
          </a:r>
        </a:p>
      </dgm:t>
    </dgm:pt>
    <dgm:pt modelId="{6F7789F5-C9A9-4A30-95B2-7877DD0796B4}" type="parTrans" cxnId="{AC7BBD43-B79B-4439-B9F4-12A6CEAB1DCC}">
      <dgm:prSet/>
      <dgm:spPr/>
      <dgm:t>
        <a:bodyPr/>
        <a:lstStyle/>
        <a:p>
          <a:endParaRPr lang="ru-RU"/>
        </a:p>
      </dgm:t>
    </dgm:pt>
    <dgm:pt modelId="{A8F51EA7-0013-4462-BA84-7F5CA162D23B}" type="sibTrans" cxnId="{AC7BBD43-B79B-4439-B9F4-12A6CEAB1DCC}">
      <dgm:prSet/>
      <dgm:spPr/>
      <dgm:t>
        <a:bodyPr/>
        <a:lstStyle/>
        <a:p>
          <a:endParaRPr lang="ru-RU"/>
        </a:p>
      </dgm:t>
    </dgm:pt>
    <dgm:pt modelId="{AF8963D0-BA05-433F-8ACF-A97F6FE67414}">
      <dgm:prSet phldrT="[Текст]" custT="1"/>
      <dgm:spPr>
        <a:solidFill>
          <a:schemeClr val="accent5">
            <a:lumMod val="75000"/>
          </a:schemeClr>
        </a:solidFill>
      </dgm:spPr>
      <dgm:t>
        <a:bodyPr/>
        <a:lstStyle/>
        <a:p>
          <a:r>
            <a:rPr lang="ru-RU" sz="2000" dirty="0"/>
            <a:t>Культурные</a:t>
          </a:r>
        </a:p>
      </dgm:t>
    </dgm:pt>
    <dgm:pt modelId="{E9B0F538-9072-4298-BCDB-E2E95AA79A65}" type="parTrans" cxnId="{FFD4668D-51AC-4A94-A394-E098B7E331CB}">
      <dgm:prSet/>
      <dgm:spPr/>
      <dgm:t>
        <a:bodyPr/>
        <a:lstStyle/>
        <a:p>
          <a:endParaRPr lang="ru-RU"/>
        </a:p>
      </dgm:t>
    </dgm:pt>
    <dgm:pt modelId="{A9F07A92-052C-4300-89E3-0B3B9C35EFC2}" type="sibTrans" cxnId="{FFD4668D-51AC-4A94-A394-E098B7E331CB}">
      <dgm:prSet/>
      <dgm:spPr/>
      <dgm:t>
        <a:bodyPr/>
        <a:lstStyle/>
        <a:p>
          <a:endParaRPr lang="ru-RU"/>
        </a:p>
      </dgm:t>
    </dgm:pt>
    <dgm:pt modelId="{A8AF2BDF-DE9E-4F78-B293-633F05C81BED}">
      <dgm:prSet phldrT="[Текст]" custT="1"/>
      <dgm:spPr>
        <a:solidFill>
          <a:schemeClr val="accent5">
            <a:lumMod val="60000"/>
            <a:lumOff val="40000"/>
          </a:schemeClr>
        </a:solidFill>
      </dgm:spPr>
      <dgm:t>
        <a:bodyPr/>
        <a:lstStyle/>
        <a:p>
          <a:r>
            <a:rPr lang="ru-RU" sz="2000" dirty="0"/>
            <a:t>Фильтрация информации</a:t>
          </a:r>
        </a:p>
      </dgm:t>
    </dgm:pt>
    <dgm:pt modelId="{63494F67-B89C-4CB4-8D9D-A21E3887A78E}" type="parTrans" cxnId="{A5543047-7190-4371-9F28-6DC901E6B80E}">
      <dgm:prSet/>
      <dgm:spPr/>
      <dgm:t>
        <a:bodyPr/>
        <a:lstStyle/>
        <a:p>
          <a:endParaRPr lang="ru-RU"/>
        </a:p>
      </dgm:t>
    </dgm:pt>
    <dgm:pt modelId="{DC5BB7EC-9553-43B9-9100-0FC3F9829287}" type="sibTrans" cxnId="{A5543047-7190-4371-9F28-6DC901E6B80E}">
      <dgm:prSet/>
      <dgm:spPr/>
      <dgm:t>
        <a:bodyPr/>
        <a:lstStyle/>
        <a:p>
          <a:endParaRPr lang="ru-RU"/>
        </a:p>
      </dgm:t>
    </dgm:pt>
    <dgm:pt modelId="{5C52CA4A-FECC-4BAB-96E5-E75953CB5A74}">
      <dgm:prSet phldrT="[Текст]" custT="1"/>
      <dgm:spPr>
        <a:solidFill>
          <a:schemeClr val="accent6">
            <a:lumMod val="75000"/>
          </a:schemeClr>
        </a:solidFill>
      </dgm:spPr>
      <dgm:t>
        <a:bodyPr/>
        <a:lstStyle/>
        <a:p>
          <a:r>
            <a:rPr lang="ru-RU" sz="2000" dirty="0"/>
            <a:t>Различие в статусе</a:t>
          </a:r>
        </a:p>
      </dgm:t>
    </dgm:pt>
    <dgm:pt modelId="{C29BAAA1-0121-4928-8EC7-8AB31E29C706}" type="parTrans" cxnId="{3641E715-112E-4BC0-A51B-769E94AF5A68}">
      <dgm:prSet/>
      <dgm:spPr/>
      <dgm:t>
        <a:bodyPr/>
        <a:lstStyle/>
        <a:p>
          <a:endParaRPr lang="ru-RU"/>
        </a:p>
      </dgm:t>
    </dgm:pt>
    <dgm:pt modelId="{75A230DF-FD49-4C8D-B0D2-FF6786612245}" type="sibTrans" cxnId="{3641E715-112E-4BC0-A51B-769E94AF5A68}">
      <dgm:prSet/>
      <dgm:spPr/>
      <dgm:t>
        <a:bodyPr/>
        <a:lstStyle/>
        <a:p>
          <a:endParaRPr lang="ru-RU"/>
        </a:p>
      </dgm:t>
    </dgm:pt>
    <dgm:pt modelId="{1DF8C1DD-7230-44B5-9517-E98E56C27A92}" type="pres">
      <dgm:prSet presAssocID="{F4BD0ECB-87D7-4C9E-98FD-F649BBC713A9}" presName="diagram" presStyleCnt="0">
        <dgm:presLayoutVars>
          <dgm:chPref val="1"/>
          <dgm:dir/>
          <dgm:animOne val="branch"/>
          <dgm:animLvl val="lvl"/>
          <dgm:resizeHandles val="exact"/>
        </dgm:presLayoutVars>
      </dgm:prSet>
      <dgm:spPr/>
    </dgm:pt>
    <dgm:pt modelId="{416CFE45-40A2-4563-A9B4-46A3CDB8ACB8}" type="pres">
      <dgm:prSet presAssocID="{4FA522BE-7BA8-4979-BD77-073F2EABDEDA}" presName="root1" presStyleCnt="0"/>
      <dgm:spPr/>
    </dgm:pt>
    <dgm:pt modelId="{10CCCDC8-6CF1-47CB-8878-CD91F4B16B59}" type="pres">
      <dgm:prSet presAssocID="{4FA522BE-7BA8-4979-BD77-073F2EABDEDA}" presName="LevelOneTextNode" presStyleLbl="node0" presStyleIdx="0" presStyleCnt="1" custScaleX="148157">
        <dgm:presLayoutVars>
          <dgm:chPref val="3"/>
        </dgm:presLayoutVars>
      </dgm:prSet>
      <dgm:spPr/>
    </dgm:pt>
    <dgm:pt modelId="{54F554B9-AEEB-44B9-A8EE-82F23383AA44}" type="pres">
      <dgm:prSet presAssocID="{4FA522BE-7BA8-4979-BD77-073F2EABDEDA}" presName="level2hierChild" presStyleCnt="0"/>
      <dgm:spPr/>
    </dgm:pt>
    <dgm:pt modelId="{5D5781C1-4D33-45A1-9D8A-44CAE353029A}" type="pres">
      <dgm:prSet presAssocID="{10F7AABA-D798-46A2-9AD2-D3FF1B909102}" presName="conn2-1" presStyleLbl="parChTrans1D2" presStyleIdx="0" presStyleCnt="2"/>
      <dgm:spPr/>
    </dgm:pt>
    <dgm:pt modelId="{AEE687B4-32F3-42F7-AE4E-7CF0453125EE}" type="pres">
      <dgm:prSet presAssocID="{10F7AABA-D798-46A2-9AD2-D3FF1B909102}" presName="connTx" presStyleLbl="parChTrans1D2" presStyleIdx="0" presStyleCnt="2"/>
      <dgm:spPr/>
    </dgm:pt>
    <dgm:pt modelId="{B7C6E9B5-3040-44AA-98AF-3B5B8EC3A5A9}" type="pres">
      <dgm:prSet presAssocID="{1FC51330-B02A-4EF1-90E7-3B08AB494B24}" presName="root2" presStyleCnt="0"/>
      <dgm:spPr/>
    </dgm:pt>
    <dgm:pt modelId="{6BE51764-56ED-4F24-8277-26AA2791C94D}" type="pres">
      <dgm:prSet presAssocID="{1FC51330-B02A-4EF1-90E7-3B08AB494B24}" presName="LevelTwoTextNode" presStyleLbl="node2" presStyleIdx="0" presStyleCnt="2" custScaleX="180762" custScaleY="223207">
        <dgm:presLayoutVars>
          <dgm:chPref val="3"/>
        </dgm:presLayoutVars>
      </dgm:prSet>
      <dgm:spPr/>
    </dgm:pt>
    <dgm:pt modelId="{AFDD4B58-C7AB-4D39-B66F-30668E73FF35}" type="pres">
      <dgm:prSet presAssocID="{1FC51330-B02A-4EF1-90E7-3B08AB494B24}" presName="level3hierChild" presStyleCnt="0"/>
      <dgm:spPr/>
    </dgm:pt>
    <dgm:pt modelId="{FE0D2902-324A-4912-AD1D-939EB29A97BD}" type="pres">
      <dgm:prSet presAssocID="{D477A4FA-639A-466C-A4F1-4146C2CD4BAC}" presName="conn2-1" presStyleLbl="parChTrans1D3" presStyleIdx="0" presStyleCnt="7"/>
      <dgm:spPr/>
    </dgm:pt>
    <dgm:pt modelId="{15D472A5-E127-4AF1-A266-3C27FC74FBCE}" type="pres">
      <dgm:prSet presAssocID="{D477A4FA-639A-466C-A4F1-4146C2CD4BAC}" presName="connTx" presStyleLbl="parChTrans1D3" presStyleIdx="0" presStyleCnt="7"/>
      <dgm:spPr/>
    </dgm:pt>
    <dgm:pt modelId="{0A047D56-6384-4D75-8C46-F65E856182AB}" type="pres">
      <dgm:prSet presAssocID="{46A83DB6-46FA-448A-9537-B4343C05B0FF}" presName="root2" presStyleCnt="0"/>
      <dgm:spPr/>
    </dgm:pt>
    <dgm:pt modelId="{B748839E-44DD-4E5C-8E2F-FDEE256B346C}" type="pres">
      <dgm:prSet presAssocID="{46A83DB6-46FA-448A-9537-B4343C05B0FF}" presName="LevelTwoTextNode" presStyleLbl="node3" presStyleIdx="0" presStyleCnt="7" custScaleX="168865">
        <dgm:presLayoutVars>
          <dgm:chPref val="3"/>
        </dgm:presLayoutVars>
      </dgm:prSet>
      <dgm:spPr/>
    </dgm:pt>
    <dgm:pt modelId="{326C935F-DF37-4EB9-80BC-BB9A5894C6D4}" type="pres">
      <dgm:prSet presAssocID="{46A83DB6-46FA-448A-9537-B4343C05B0FF}" presName="level3hierChild" presStyleCnt="0"/>
      <dgm:spPr/>
    </dgm:pt>
    <dgm:pt modelId="{9FE88E23-986C-43CA-BC28-21EF2A378766}" type="pres">
      <dgm:prSet presAssocID="{9DA2FBA9-BE1C-4CD7-9803-B9C94B2EF239}" presName="conn2-1" presStyleLbl="parChTrans1D3" presStyleIdx="1" presStyleCnt="7"/>
      <dgm:spPr/>
    </dgm:pt>
    <dgm:pt modelId="{E619C34C-1A8B-445E-8866-82596B113D2F}" type="pres">
      <dgm:prSet presAssocID="{9DA2FBA9-BE1C-4CD7-9803-B9C94B2EF239}" presName="connTx" presStyleLbl="parChTrans1D3" presStyleIdx="1" presStyleCnt="7"/>
      <dgm:spPr/>
    </dgm:pt>
    <dgm:pt modelId="{3A148C7A-88E3-456D-8E74-4E607ACC7A73}" type="pres">
      <dgm:prSet presAssocID="{D76E3BA0-8463-4D61-BA8C-0D66026B1997}" presName="root2" presStyleCnt="0"/>
      <dgm:spPr/>
    </dgm:pt>
    <dgm:pt modelId="{656D8568-A099-4384-8A12-251D1834B985}" type="pres">
      <dgm:prSet presAssocID="{D76E3BA0-8463-4D61-BA8C-0D66026B1997}" presName="LevelTwoTextNode" presStyleLbl="node3" presStyleIdx="1" presStyleCnt="7" custScaleX="168865">
        <dgm:presLayoutVars>
          <dgm:chPref val="3"/>
        </dgm:presLayoutVars>
      </dgm:prSet>
      <dgm:spPr/>
    </dgm:pt>
    <dgm:pt modelId="{223B27E9-C781-431C-916C-3C69656D74C9}" type="pres">
      <dgm:prSet presAssocID="{D76E3BA0-8463-4D61-BA8C-0D66026B1997}" presName="level3hierChild" presStyleCnt="0"/>
      <dgm:spPr/>
    </dgm:pt>
    <dgm:pt modelId="{F910DF4C-9CBD-43EB-A446-437A0455847F}" type="pres">
      <dgm:prSet presAssocID="{6F7789F5-C9A9-4A30-95B2-7877DD0796B4}" presName="conn2-1" presStyleLbl="parChTrans1D3" presStyleIdx="2" presStyleCnt="7"/>
      <dgm:spPr/>
    </dgm:pt>
    <dgm:pt modelId="{2CEF7041-9627-4FF3-9798-11A7E719018B}" type="pres">
      <dgm:prSet presAssocID="{6F7789F5-C9A9-4A30-95B2-7877DD0796B4}" presName="connTx" presStyleLbl="parChTrans1D3" presStyleIdx="2" presStyleCnt="7"/>
      <dgm:spPr/>
    </dgm:pt>
    <dgm:pt modelId="{4A1064AB-33DE-4F08-9973-FEFE01ABB85A}" type="pres">
      <dgm:prSet presAssocID="{D0299B48-CFEE-4349-B0CE-10C470AC0C1A}" presName="root2" presStyleCnt="0"/>
      <dgm:spPr/>
    </dgm:pt>
    <dgm:pt modelId="{7E2B113C-529D-4C9D-A734-5993F6B81FF0}" type="pres">
      <dgm:prSet presAssocID="{D0299B48-CFEE-4349-B0CE-10C470AC0C1A}" presName="LevelTwoTextNode" presStyleLbl="node3" presStyleIdx="2" presStyleCnt="7" custScaleX="170337">
        <dgm:presLayoutVars>
          <dgm:chPref val="3"/>
        </dgm:presLayoutVars>
      </dgm:prSet>
      <dgm:spPr/>
    </dgm:pt>
    <dgm:pt modelId="{B3AA46D5-239A-4D5E-A63F-9D7C1BC56706}" type="pres">
      <dgm:prSet presAssocID="{D0299B48-CFEE-4349-B0CE-10C470AC0C1A}" presName="level3hierChild" presStyleCnt="0"/>
      <dgm:spPr/>
    </dgm:pt>
    <dgm:pt modelId="{B6513814-A826-4DCA-B01D-C851AA85B5A3}" type="pres">
      <dgm:prSet presAssocID="{E9B0F538-9072-4298-BCDB-E2E95AA79A65}" presName="conn2-1" presStyleLbl="parChTrans1D3" presStyleIdx="3" presStyleCnt="7"/>
      <dgm:spPr/>
    </dgm:pt>
    <dgm:pt modelId="{61D4CD80-5606-480D-807F-A424FD3B60B3}" type="pres">
      <dgm:prSet presAssocID="{E9B0F538-9072-4298-BCDB-E2E95AA79A65}" presName="connTx" presStyleLbl="parChTrans1D3" presStyleIdx="3" presStyleCnt="7"/>
      <dgm:spPr/>
    </dgm:pt>
    <dgm:pt modelId="{085D0EA9-DBE7-4FEF-9D0E-E1F71BFA693F}" type="pres">
      <dgm:prSet presAssocID="{AF8963D0-BA05-433F-8ACF-A97F6FE67414}" presName="root2" presStyleCnt="0"/>
      <dgm:spPr/>
    </dgm:pt>
    <dgm:pt modelId="{678C59CF-650F-4982-B741-F5F30247275B}" type="pres">
      <dgm:prSet presAssocID="{AF8963D0-BA05-433F-8ACF-A97F6FE67414}" presName="LevelTwoTextNode" presStyleLbl="node3" presStyleIdx="3" presStyleCnt="7" custScaleX="170337">
        <dgm:presLayoutVars>
          <dgm:chPref val="3"/>
        </dgm:presLayoutVars>
      </dgm:prSet>
      <dgm:spPr/>
    </dgm:pt>
    <dgm:pt modelId="{FD92C7DA-339E-4948-9C3B-FCBA4268311F}" type="pres">
      <dgm:prSet presAssocID="{AF8963D0-BA05-433F-8ACF-A97F6FE67414}" presName="level3hierChild" presStyleCnt="0"/>
      <dgm:spPr/>
    </dgm:pt>
    <dgm:pt modelId="{24E7F7F4-0544-40DB-B831-2570CB9C973C}" type="pres">
      <dgm:prSet presAssocID="{5416C4CB-C023-4045-98D3-3BBBC7A95D4D}" presName="conn2-1" presStyleLbl="parChTrans1D2" presStyleIdx="1" presStyleCnt="2"/>
      <dgm:spPr/>
    </dgm:pt>
    <dgm:pt modelId="{74898109-18A8-4050-B43C-2C588915F6F4}" type="pres">
      <dgm:prSet presAssocID="{5416C4CB-C023-4045-98D3-3BBBC7A95D4D}" presName="connTx" presStyleLbl="parChTrans1D2" presStyleIdx="1" presStyleCnt="2"/>
      <dgm:spPr/>
    </dgm:pt>
    <dgm:pt modelId="{1F172DED-625E-44BF-B413-142C85511498}" type="pres">
      <dgm:prSet presAssocID="{E428A2F5-0648-4791-A3E9-015E2169E14C}" presName="root2" presStyleCnt="0"/>
      <dgm:spPr/>
    </dgm:pt>
    <dgm:pt modelId="{4D7E07A2-FD6D-4F07-83A0-1F1E876A55C6}" type="pres">
      <dgm:prSet presAssocID="{E428A2F5-0648-4791-A3E9-015E2169E14C}" presName="LevelTwoTextNode" presStyleLbl="node2" presStyleIdx="1" presStyleCnt="2" custScaleX="177058" custScaleY="209440">
        <dgm:presLayoutVars>
          <dgm:chPref val="3"/>
        </dgm:presLayoutVars>
      </dgm:prSet>
      <dgm:spPr/>
    </dgm:pt>
    <dgm:pt modelId="{6CEB1A31-531E-4B8E-9E6F-0046C87B6E74}" type="pres">
      <dgm:prSet presAssocID="{E428A2F5-0648-4791-A3E9-015E2169E14C}" presName="level3hierChild" presStyleCnt="0"/>
      <dgm:spPr/>
    </dgm:pt>
    <dgm:pt modelId="{70F7C6F0-5C36-4905-9AA5-D3DB95613C21}" type="pres">
      <dgm:prSet presAssocID="{98AC4C0C-4447-4520-8994-B859D5385860}" presName="conn2-1" presStyleLbl="parChTrans1D3" presStyleIdx="4" presStyleCnt="7"/>
      <dgm:spPr/>
    </dgm:pt>
    <dgm:pt modelId="{04E4CC8F-C4BC-440F-840C-E830B07E9BCD}" type="pres">
      <dgm:prSet presAssocID="{98AC4C0C-4447-4520-8994-B859D5385860}" presName="connTx" presStyleLbl="parChTrans1D3" presStyleIdx="4" presStyleCnt="7"/>
      <dgm:spPr/>
    </dgm:pt>
    <dgm:pt modelId="{7352CF29-C837-4BA5-A5C6-35AF91E2EA33}" type="pres">
      <dgm:prSet presAssocID="{55DAA39F-071B-40C5-9119-999EC2BA8551}" presName="root2" presStyleCnt="0"/>
      <dgm:spPr/>
    </dgm:pt>
    <dgm:pt modelId="{8082C8AA-C4BC-4D8A-95B9-8E05EE44FAF7}" type="pres">
      <dgm:prSet presAssocID="{55DAA39F-071B-40C5-9119-999EC2BA8551}" presName="LevelTwoTextNode" presStyleLbl="node3" presStyleIdx="4" presStyleCnt="7" custScaleX="175543">
        <dgm:presLayoutVars>
          <dgm:chPref val="3"/>
        </dgm:presLayoutVars>
      </dgm:prSet>
      <dgm:spPr/>
    </dgm:pt>
    <dgm:pt modelId="{F068C56F-A635-440A-9326-13E1EF29DE45}" type="pres">
      <dgm:prSet presAssocID="{55DAA39F-071B-40C5-9119-999EC2BA8551}" presName="level3hierChild" presStyleCnt="0"/>
      <dgm:spPr/>
    </dgm:pt>
    <dgm:pt modelId="{325D7FCE-0232-453E-B6ED-87F47C12E92A}" type="pres">
      <dgm:prSet presAssocID="{63494F67-B89C-4CB4-8D9D-A21E3887A78E}" presName="conn2-1" presStyleLbl="parChTrans1D3" presStyleIdx="5" presStyleCnt="7"/>
      <dgm:spPr/>
    </dgm:pt>
    <dgm:pt modelId="{F65574A9-0D18-417B-8B14-75223003BE43}" type="pres">
      <dgm:prSet presAssocID="{63494F67-B89C-4CB4-8D9D-A21E3887A78E}" presName="connTx" presStyleLbl="parChTrans1D3" presStyleIdx="5" presStyleCnt="7"/>
      <dgm:spPr/>
    </dgm:pt>
    <dgm:pt modelId="{133F16D7-DCAF-44E2-9543-29499D6D6F72}" type="pres">
      <dgm:prSet presAssocID="{A8AF2BDF-DE9E-4F78-B293-633F05C81BED}" presName="root2" presStyleCnt="0"/>
      <dgm:spPr/>
    </dgm:pt>
    <dgm:pt modelId="{90B15052-7E55-47FA-A93A-BDDED38FEC37}" type="pres">
      <dgm:prSet presAssocID="{A8AF2BDF-DE9E-4F78-B293-633F05C81BED}" presName="LevelTwoTextNode" presStyleLbl="node3" presStyleIdx="5" presStyleCnt="7" custScaleX="175557">
        <dgm:presLayoutVars>
          <dgm:chPref val="3"/>
        </dgm:presLayoutVars>
      </dgm:prSet>
      <dgm:spPr/>
    </dgm:pt>
    <dgm:pt modelId="{A6F4883E-3BA2-48E1-8D29-C46A6196E6D1}" type="pres">
      <dgm:prSet presAssocID="{A8AF2BDF-DE9E-4F78-B293-633F05C81BED}" presName="level3hierChild" presStyleCnt="0"/>
      <dgm:spPr/>
    </dgm:pt>
    <dgm:pt modelId="{32F9E42D-CF16-4970-8684-D5401A905A5E}" type="pres">
      <dgm:prSet presAssocID="{C29BAAA1-0121-4928-8EC7-8AB31E29C706}" presName="conn2-1" presStyleLbl="parChTrans1D3" presStyleIdx="6" presStyleCnt="7"/>
      <dgm:spPr/>
    </dgm:pt>
    <dgm:pt modelId="{0B66614F-50C9-4B7A-9538-B9C779566FAA}" type="pres">
      <dgm:prSet presAssocID="{C29BAAA1-0121-4928-8EC7-8AB31E29C706}" presName="connTx" presStyleLbl="parChTrans1D3" presStyleIdx="6" presStyleCnt="7"/>
      <dgm:spPr/>
    </dgm:pt>
    <dgm:pt modelId="{047663CF-C9E1-4BDE-BEE6-424FEB320196}" type="pres">
      <dgm:prSet presAssocID="{5C52CA4A-FECC-4BAB-96E5-E75953CB5A74}" presName="root2" presStyleCnt="0"/>
      <dgm:spPr/>
    </dgm:pt>
    <dgm:pt modelId="{ADFA89F2-FE90-4ACA-8F4C-E04E4698A657}" type="pres">
      <dgm:prSet presAssocID="{5C52CA4A-FECC-4BAB-96E5-E75953CB5A74}" presName="LevelTwoTextNode" presStyleLbl="node3" presStyleIdx="6" presStyleCnt="7" custScaleX="177044" custLinFactNeighborX="-2222" custLinFactNeighborY="-5737">
        <dgm:presLayoutVars>
          <dgm:chPref val="3"/>
        </dgm:presLayoutVars>
      </dgm:prSet>
      <dgm:spPr/>
    </dgm:pt>
    <dgm:pt modelId="{4560701F-14C2-4018-8245-0BC4BA212CC5}" type="pres">
      <dgm:prSet presAssocID="{5C52CA4A-FECC-4BAB-96E5-E75953CB5A74}" presName="level3hierChild" presStyleCnt="0"/>
      <dgm:spPr/>
    </dgm:pt>
  </dgm:ptLst>
  <dgm:cxnLst>
    <dgm:cxn modelId="{52DD1104-8D52-48EB-A4CE-28B67EFBB080}" srcId="{4FA522BE-7BA8-4979-BD77-073F2EABDEDA}" destId="{1FC51330-B02A-4EF1-90E7-3B08AB494B24}" srcOrd="0" destOrd="0" parTransId="{10F7AABA-D798-46A2-9AD2-D3FF1B909102}" sibTransId="{C668F37F-7E12-466C-8825-978A2FC142EF}"/>
    <dgm:cxn modelId="{D8853406-2A98-4D26-AF85-03B9F7E0DB38}" type="presOf" srcId="{D0299B48-CFEE-4349-B0CE-10C470AC0C1A}" destId="{7E2B113C-529D-4C9D-A734-5993F6B81FF0}" srcOrd="0" destOrd="0" presId="urn:microsoft.com/office/officeart/2005/8/layout/hierarchy2"/>
    <dgm:cxn modelId="{35D65C08-4C6D-462E-8F63-1D5DEFD19F4D}" type="presOf" srcId="{5416C4CB-C023-4045-98D3-3BBBC7A95D4D}" destId="{74898109-18A8-4050-B43C-2C588915F6F4}" srcOrd="1" destOrd="0" presId="urn:microsoft.com/office/officeart/2005/8/layout/hierarchy2"/>
    <dgm:cxn modelId="{34A26912-C072-4A6E-B67B-CDC7CFE4D111}" type="presOf" srcId="{6F7789F5-C9A9-4A30-95B2-7877DD0796B4}" destId="{F910DF4C-9CBD-43EB-A446-437A0455847F}" srcOrd="0" destOrd="0" presId="urn:microsoft.com/office/officeart/2005/8/layout/hierarchy2"/>
    <dgm:cxn modelId="{90822313-062A-42D8-BCFB-853B7BAAF219}" type="presOf" srcId="{9DA2FBA9-BE1C-4CD7-9803-B9C94B2EF239}" destId="{E619C34C-1A8B-445E-8866-82596B113D2F}" srcOrd="1" destOrd="0" presId="urn:microsoft.com/office/officeart/2005/8/layout/hierarchy2"/>
    <dgm:cxn modelId="{898BB214-8D41-4487-9FF0-FA19500C837B}" type="presOf" srcId="{98AC4C0C-4447-4520-8994-B859D5385860}" destId="{70F7C6F0-5C36-4905-9AA5-D3DB95613C21}" srcOrd="0" destOrd="0" presId="urn:microsoft.com/office/officeart/2005/8/layout/hierarchy2"/>
    <dgm:cxn modelId="{3641E715-112E-4BC0-A51B-769E94AF5A68}" srcId="{E428A2F5-0648-4791-A3E9-015E2169E14C}" destId="{5C52CA4A-FECC-4BAB-96E5-E75953CB5A74}" srcOrd="2" destOrd="0" parTransId="{C29BAAA1-0121-4928-8EC7-8AB31E29C706}" sibTransId="{75A230DF-FD49-4C8D-B0D2-FF6786612245}"/>
    <dgm:cxn modelId="{CCC7041E-6426-4C16-A59C-9A9995C2DE36}" type="presOf" srcId="{E9B0F538-9072-4298-BCDB-E2E95AA79A65}" destId="{61D4CD80-5606-480D-807F-A424FD3B60B3}" srcOrd="1" destOrd="0" presId="urn:microsoft.com/office/officeart/2005/8/layout/hierarchy2"/>
    <dgm:cxn modelId="{290BBE2B-B023-4E84-A008-2D8DF678A0F9}" type="presOf" srcId="{C29BAAA1-0121-4928-8EC7-8AB31E29C706}" destId="{32F9E42D-CF16-4970-8684-D5401A905A5E}" srcOrd="0" destOrd="0" presId="urn:microsoft.com/office/officeart/2005/8/layout/hierarchy2"/>
    <dgm:cxn modelId="{8DEE7C2C-4B9C-4D29-8C8D-5B03F16EF258}" type="presOf" srcId="{D76E3BA0-8463-4D61-BA8C-0D66026B1997}" destId="{656D8568-A099-4384-8A12-251D1834B985}" srcOrd="0" destOrd="0" presId="urn:microsoft.com/office/officeart/2005/8/layout/hierarchy2"/>
    <dgm:cxn modelId="{43C78A3D-C146-4CE3-8215-2BC139F084B7}" type="presOf" srcId="{46A83DB6-46FA-448A-9537-B4343C05B0FF}" destId="{B748839E-44DD-4E5C-8E2F-FDEE256B346C}" srcOrd="0" destOrd="0" presId="urn:microsoft.com/office/officeart/2005/8/layout/hierarchy2"/>
    <dgm:cxn modelId="{85CE825B-EDAA-4E86-87C7-7E019B72B05C}" type="presOf" srcId="{55DAA39F-071B-40C5-9119-999EC2BA8551}" destId="{8082C8AA-C4BC-4D8A-95B9-8E05EE44FAF7}" srcOrd="0" destOrd="0" presId="urn:microsoft.com/office/officeart/2005/8/layout/hierarchy2"/>
    <dgm:cxn modelId="{8C88075C-5E8B-4558-B07D-6E96349D9EFC}" srcId="{4FA522BE-7BA8-4979-BD77-073F2EABDEDA}" destId="{E428A2F5-0648-4791-A3E9-015E2169E14C}" srcOrd="1" destOrd="0" parTransId="{5416C4CB-C023-4045-98D3-3BBBC7A95D4D}" sibTransId="{FF40EDC9-D6A0-4DBE-982A-D416A7C89294}"/>
    <dgm:cxn modelId="{AA36285C-00F9-4585-AB33-4EAC549F7CD9}" type="presOf" srcId="{C29BAAA1-0121-4928-8EC7-8AB31E29C706}" destId="{0B66614F-50C9-4B7A-9538-B9C779566FAA}" srcOrd="1" destOrd="0" presId="urn:microsoft.com/office/officeart/2005/8/layout/hierarchy2"/>
    <dgm:cxn modelId="{D9054462-757A-4FDA-B862-A73AA19F9936}" type="presOf" srcId="{A8AF2BDF-DE9E-4F78-B293-633F05C81BED}" destId="{90B15052-7E55-47FA-A93A-BDDED38FEC37}" srcOrd="0" destOrd="0" presId="urn:microsoft.com/office/officeart/2005/8/layout/hierarchy2"/>
    <dgm:cxn modelId="{AC7BBD43-B79B-4439-B9F4-12A6CEAB1DCC}" srcId="{1FC51330-B02A-4EF1-90E7-3B08AB494B24}" destId="{D0299B48-CFEE-4349-B0CE-10C470AC0C1A}" srcOrd="2" destOrd="0" parTransId="{6F7789F5-C9A9-4A30-95B2-7877DD0796B4}" sibTransId="{A8F51EA7-0013-4462-BA84-7F5CA162D23B}"/>
    <dgm:cxn modelId="{5F65E566-7F94-41BD-BC6D-41DF1FC0BC48}" srcId="{E428A2F5-0648-4791-A3E9-015E2169E14C}" destId="{55DAA39F-071B-40C5-9119-999EC2BA8551}" srcOrd="0" destOrd="0" parTransId="{98AC4C0C-4447-4520-8994-B859D5385860}" sibTransId="{5CF5281A-7277-4639-A028-25C32ADCC523}"/>
    <dgm:cxn modelId="{A5543047-7190-4371-9F28-6DC901E6B80E}" srcId="{E428A2F5-0648-4791-A3E9-015E2169E14C}" destId="{A8AF2BDF-DE9E-4F78-B293-633F05C81BED}" srcOrd="1" destOrd="0" parTransId="{63494F67-B89C-4CB4-8D9D-A21E3887A78E}" sibTransId="{DC5BB7EC-9553-43B9-9100-0FC3F9829287}"/>
    <dgm:cxn modelId="{53A5194E-5B46-483E-83F6-8B7D98BD9BE0}" type="presOf" srcId="{E9B0F538-9072-4298-BCDB-E2E95AA79A65}" destId="{B6513814-A826-4DCA-B01D-C851AA85B5A3}" srcOrd="0" destOrd="0" presId="urn:microsoft.com/office/officeart/2005/8/layout/hierarchy2"/>
    <dgm:cxn modelId="{7465CB54-6583-4B7E-9D0F-4891FA1953A0}" type="presOf" srcId="{63494F67-B89C-4CB4-8D9D-A21E3887A78E}" destId="{325D7FCE-0232-453E-B6ED-87F47C12E92A}" srcOrd="0" destOrd="0" presId="urn:microsoft.com/office/officeart/2005/8/layout/hierarchy2"/>
    <dgm:cxn modelId="{4D3F9E7B-15B7-4742-8149-0DAACBFFB9CB}" srcId="{1FC51330-B02A-4EF1-90E7-3B08AB494B24}" destId="{D76E3BA0-8463-4D61-BA8C-0D66026B1997}" srcOrd="1" destOrd="0" parTransId="{9DA2FBA9-BE1C-4CD7-9803-B9C94B2EF239}" sibTransId="{41E72D79-5B63-4530-BF39-86CD120DE8B5}"/>
    <dgm:cxn modelId="{D845B182-F3F0-4CC5-9E3A-FACFC809DE15}" type="presOf" srcId="{63494F67-B89C-4CB4-8D9D-A21E3887A78E}" destId="{F65574A9-0D18-417B-8B14-75223003BE43}" srcOrd="1" destOrd="0" presId="urn:microsoft.com/office/officeart/2005/8/layout/hierarchy2"/>
    <dgm:cxn modelId="{96ECDE88-89F6-45B0-9A34-2B8740C89CF2}" type="presOf" srcId="{D477A4FA-639A-466C-A4F1-4146C2CD4BAC}" destId="{15D472A5-E127-4AF1-A266-3C27FC74FBCE}" srcOrd="1" destOrd="0" presId="urn:microsoft.com/office/officeart/2005/8/layout/hierarchy2"/>
    <dgm:cxn modelId="{FFD4668D-51AC-4A94-A394-E098B7E331CB}" srcId="{1FC51330-B02A-4EF1-90E7-3B08AB494B24}" destId="{AF8963D0-BA05-433F-8ACF-A97F6FE67414}" srcOrd="3" destOrd="0" parTransId="{E9B0F538-9072-4298-BCDB-E2E95AA79A65}" sibTransId="{A9F07A92-052C-4300-89E3-0B3B9C35EFC2}"/>
    <dgm:cxn modelId="{7BD7CE95-E797-4063-BDA6-86F8F7BC207C}" type="presOf" srcId="{AF8963D0-BA05-433F-8ACF-A97F6FE67414}" destId="{678C59CF-650F-4982-B741-F5F30247275B}" srcOrd="0" destOrd="0" presId="urn:microsoft.com/office/officeart/2005/8/layout/hierarchy2"/>
    <dgm:cxn modelId="{BA7D9C9B-6AC6-40F5-B768-994D36BFE955}" srcId="{F4BD0ECB-87D7-4C9E-98FD-F649BBC713A9}" destId="{4FA522BE-7BA8-4979-BD77-073F2EABDEDA}" srcOrd="0" destOrd="0" parTransId="{65B3E804-7224-479E-ADC3-85D7A60FF02C}" sibTransId="{45C4FC9A-B4C6-40B7-8105-DF3B294FF3ED}"/>
    <dgm:cxn modelId="{1891C1A0-F03F-4223-83DF-D319FC02D96A}" srcId="{1FC51330-B02A-4EF1-90E7-3B08AB494B24}" destId="{46A83DB6-46FA-448A-9537-B4343C05B0FF}" srcOrd="0" destOrd="0" parTransId="{D477A4FA-639A-466C-A4F1-4146C2CD4BAC}" sibTransId="{CFE85863-43EF-42F7-96C0-370D57D9F244}"/>
    <dgm:cxn modelId="{E1A929B3-BA0C-463D-A814-1368BAE59CAD}" type="presOf" srcId="{10F7AABA-D798-46A2-9AD2-D3FF1B909102}" destId="{5D5781C1-4D33-45A1-9D8A-44CAE353029A}" srcOrd="0" destOrd="0" presId="urn:microsoft.com/office/officeart/2005/8/layout/hierarchy2"/>
    <dgm:cxn modelId="{24BDD7BB-5F58-44EC-A403-ACEB000684C6}" type="presOf" srcId="{6F7789F5-C9A9-4A30-95B2-7877DD0796B4}" destId="{2CEF7041-9627-4FF3-9798-11A7E719018B}" srcOrd="1" destOrd="0" presId="urn:microsoft.com/office/officeart/2005/8/layout/hierarchy2"/>
    <dgm:cxn modelId="{C5CD03CC-8BFF-482B-B016-4838AB414E8B}" type="presOf" srcId="{4FA522BE-7BA8-4979-BD77-073F2EABDEDA}" destId="{10CCCDC8-6CF1-47CB-8878-CD91F4B16B59}" srcOrd="0" destOrd="0" presId="urn:microsoft.com/office/officeart/2005/8/layout/hierarchy2"/>
    <dgm:cxn modelId="{BB1603D1-C0AC-4750-9DC8-1574C58C4F58}" type="presOf" srcId="{5416C4CB-C023-4045-98D3-3BBBC7A95D4D}" destId="{24E7F7F4-0544-40DB-B831-2570CB9C973C}" srcOrd="0" destOrd="0" presId="urn:microsoft.com/office/officeart/2005/8/layout/hierarchy2"/>
    <dgm:cxn modelId="{B3E719D1-2505-4A80-8897-3058FE9215BF}" type="presOf" srcId="{10F7AABA-D798-46A2-9AD2-D3FF1B909102}" destId="{AEE687B4-32F3-42F7-AE4E-7CF0453125EE}" srcOrd="1" destOrd="0" presId="urn:microsoft.com/office/officeart/2005/8/layout/hierarchy2"/>
    <dgm:cxn modelId="{319ECBDA-1878-46D0-8568-C45734408C65}" type="presOf" srcId="{E428A2F5-0648-4791-A3E9-015E2169E14C}" destId="{4D7E07A2-FD6D-4F07-83A0-1F1E876A55C6}" srcOrd="0" destOrd="0" presId="urn:microsoft.com/office/officeart/2005/8/layout/hierarchy2"/>
    <dgm:cxn modelId="{1F6B32E0-BB18-44DA-814F-3E2CC38D0956}" type="presOf" srcId="{1FC51330-B02A-4EF1-90E7-3B08AB494B24}" destId="{6BE51764-56ED-4F24-8277-26AA2791C94D}" srcOrd="0" destOrd="0" presId="urn:microsoft.com/office/officeart/2005/8/layout/hierarchy2"/>
    <dgm:cxn modelId="{470E25E3-22FF-4C37-9EFB-C9DF0D1DEF9A}" type="presOf" srcId="{D477A4FA-639A-466C-A4F1-4146C2CD4BAC}" destId="{FE0D2902-324A-4912-AD1D-939EB29A97BD}" srcOrd="0" destOrd="0" presId="urn:microsoft.com/office/officeart/2005/8/layout/hierarchy2"/>
    <dgm:cxn modelId="{1A4215E5-F332-4FF2-A9E7-AFD3358E8577}" type="presOf" srcId="{9DA2FBA9-BE1C-4CD7-9803-B9C94B2EF239}" destId="{9FE88E23-986C-43CA-BC28-21EF2A378766}" srcOrd="0" destOrd="0" presId="urn:microsoft.com/office/officeart/2005/8/layout/hierarchy2"/>
    <dgm:cxn modelId="{EEF318E7-B8CB-4566-B9E6-7A645CBA1D83}" type="presOf" srcId="{5C52CA4A-FECC-4BAB-96E5-E75953CB5A74}" destId="{ADFA89F2-FE90-4ACA-8F4C-E04E4698A657}" srcOrd="0" destOrd="0" presId="urn:microsoft.com/office/officeart/2005/8/layout/hierarchy2"/>
    <dgm:cxn modelId="{D56010EF-2DDC-4E76-8BE8-381F755CD5E2}" type="presOf" srcId="{98AC4C0C-4447-4520-8994-B859D5385860}" destId="{04E4CC8F-C4BC-440F-840C-E830B07E9BCD}" srcOrd="1" destOrd="0" presId="urn:microsoft.com/office/officeart/2005/8/layout/hierarchy2"/>
    <dgm:cxn modelId="{52C91AF3-69F9-48BE-BE90-E25483281D35}" type="presOf" srcId="{F4BD0ECB-87D7-4C9E-98FD-F649BBC713A9}" destId="{1DF8C1DD-7230-44B5-9517-E98E56C27A92}" srcOrd="0" destOrd="0" presId="urn:microsoft.com/office/officeart/2005/8/layout/hierarchy2"/>
    <dgm:cxn modelId="{52BCC74B-A37B-4553-8A89-1822131839F0}" type="presParOf" srcId="{1DF8C1DD-7230-44B5-9517-E98E56C27A92}" destId="{416CFE45-40A2-4563-A9B4-46A3CDB8ACB8}" srcOrd="0" destOrd="0" presId="urn:microsoft.com/office/officeart/2005/8/layout/hierarchy2"/>
    <dgm:cxn modelId="{178E3693-128F-4F58-A5BB-E9EE87408A0B}" type="presParOf" srcId="{416CFE45-40A2-4563-A9B4-46A3CDB8ACB8}" destId="{10CCCDC8-6CF1-47CB-8878-CD91F4B16B59}" srcOrd="0" destOrd="0" presId="urn:microsoft.com/office/officeart/2005/8/layout/hierarchy2"/>
    <dgm:cxn modelId="{A7A190D2-73FB-4258-9FDC-5564665151C4}" type="presParOf" srcId="{416CFE45-40A2-4563-A9B4-46A3CDB8ACB8}" destId="{54F554B9-AEEB-44B9-A8EE-82F23383AA44}" srcOrd="1" destOrd="0" presId="urn:microsoft.com/office/officeart/2005/8/layout/hierarchy2"/>
    <dgm:cxn modelId="{E7DC84A8-D8D9-4D7B-A7BB-23D85175491F}" type="presParOf" srcId="{54F554B9-AEEB-44B9-A8EE-82F23383AA44}" destId="{5D5781C1-4D33-45A1-9D8A-44CAE353029A}" srcOrd="0" destOrd="0" presId="urn:microsoft.com/office/officeart/2005/8/layout/hierarchy2"/>
    <dgm:cxn modelId="{905FF522-E52C-4BEE-AD43-9EBB6EA329DE}" type="presParOf" srcId="{5D5781C1-4D33-45A1-9D8A-44CAE353029A}" destId="{AEE687B4-32F3-42F7-AE4E-7CF0453125EE}" srcOrd="0" destOrd="0" presId="urn:microsoft.com/office/officeart/2005/8/layout/hierarchy2"/>
    <dgm:cxn modelId="{952D01C3-8DA4-4105-B0F6-23912869917F}" type="presParOf" srcId="{54F554B9-AEEB-44B9-A8EE-82F23383AA44}" destId="{B7C6E9B5-3040-44AA-98AF-3B5B8EC3A5A9}" srcOrd="1" destOrd="0" presId="urn:microsoft.com/office/officeart/2005/8/layout/hierarchy2"/>
    <dgm:cxn modelId="{87D96537-4FF7-44A0-9599-D6422F603B09}" type="presParOf" srcId="{B7C6E9B5-3040-44AA-98AF-3B5B8EC3A5A9}" destId="{6BE51764-56ED-4F24-8277-26AA2791C94D}" srcOrd="0" destOrd="0" presId="urn:microsoft.com/office/officeart/2005/8/layout/hierarchy2"/>
    <dgm:cxn modelId="{72D3DFE3-6220-4489-9071-3A6A6B864015}" type="presParOf" srcId="{B7C6E9B5-3040-44AA-98AF-3B5B8EC3A5A9}" destId="{AFDD4B58-C7AB-4D39-B66F-30668E73FF35}" srcOrd="1" destOrd="0" presId="urn:microsoft.com/office/officeart/2005/8/layout/hierarchy2"/>
    <dgm:cxn modelId="{8F3E1837-FD95-4FE2-B7F2-BA0D99DBEE85}" type="presParOf" srcId="{AFDD4B58-C7AB-4D39-B66F-30668E73FF35}" destId="{FE0D2902-324A-4912-AD1D-939EB29A97BD}" srcOrd="0" destOrd="0" presId="urn:microsoft.com/office/officeart/2005/8/layout/hierarchy2"/>
    <dgm:cxn modelId="{8D741BB6-AD56-4F9A-8CD7-234598E2CBEB}" type="presParOf" srcId="{FE0D2902-324A-4912-AD1D-939EB29A97BD}" destId="{15D472A5-E127-4AF1-A266-3C27FC74FBCE}" srcOrd="0" destOrd="0" presId="urn:microsoft.com/office/officeart/2005/8/layout/hierarchy2"/>
    <dgm:cxn modelId="{73B70BAD-6FF9-4974-B776-353196218DBE}" type="presParOf" srcId="{AFDD4B58-C7AB-4D39-B66F-30668E73FF35}" destId="{0A047D56-6384-4D75-8C46-F65E856182AB}" srcOrd="1" destOrd="0" presId="urn:microsoft.com/office/officeart/2005/8/layout/hierarchy2"/>
    <dgm:cxn modelId="{7506E083-81E3-4A03-A243-F9DB80498393}" type="presParOf" srcId="{0A047D56-6384-4D75-8C46-F65E856182AB}" destId="{B748839E-44DD-4E5C-8E2F-FDEE256B346C}" srcOrd="0" destOrd="0" presId="urn:microsoft.com/office/officeart/2005/8/layout/hierarchy2"/>
    <dgm:cxn modelId="{01540F27-1E3C-4613-B38B-C2D34F09C0FA}" type="presParOf" srcId="{0A047D56-6384-4D75-8C46-F65E856182AB}" destId="{326C935F-DF37-4EB9-80BC-BB9A5894C6D4}" srcOrd="1" destOrd="0" presId="urn:microsoft.com/office/officeart/2005/8/layout/hierarchy2"/>
    <dgm:cxn modelId="{4CB7417B-ED41-4D1E-A3D2-59B3E1613F0E}" type="presParOf" srcId="{AFDD4B58-C7AB-4D39-B66F-30668E73FF35}" destId="{9FE88E23-986C-43CA-BC28-21EF2A378766}" srcOrd="2" destOrd="0" presId="urn:microsoft.com/office/officeart/2005/8/layout/hierarchy2"/>
    <dgm:cxn modelId="{F889957B-EFC7-4DF3-9CDF-319A7C483F51}" type="presParOf" srcId="{9FE88E23-986C-43CA-BC28-21EF2A378766}" destId="{E619C34C-1A8B-445E-8866-82596B113D2F}" srcOrd="0" destOrd="0" presId="urn:microsoft.com/office/officeart/2005/8/layout/hierarchy2"/>
    <dgm:cxn modelId="{4BFF3370-D22F-476E-A143-B2357ED1F9E8}" type="presParOf" srcId="{AFDD4B58-C7AB-4D39-B66F-30668E73FF35}" destId="{3A148C7A-88E3-456D-8E74-4E607ACC7A73}" srcOrd="3" destOrd="0" presId="urn:microsoft.com/office/officeart/2005/8/layout/hierarchy2"/>
    <dgm:cxn modelId="{82628675-9E8C-4C5D-BC0F-CD812B04F8F7}" type="presParOf" srcId="{3A148C7A-88E3-456D-8E74-4E607ACC7A73}" destId="{656D8568-A099-4384-8A12-251D1834B985}" srcOrd="0" destOrd="0" presId="urn:microsoft.com/office/officeart/2005/8/layout/hierarchy2"/>
    <dgm:cxn modelId="{945DA545-0BF4-4FBA-9E8F-A6A99118E6EF}" type="presParOf" srcId="{3A148C7A-88E3-456D-8E74-4E607ACC7A73}" destId="{223B27E9-C781-431C-916C-3C69656D74C9}" srcOrd="1" destOrd="0" presId="urn:microsoft.com/office/officeart/2005/8/layout/hierarchy2"/>
    <dgm:cxn modelId="{1F53C523-1589-4598-B47C-9451DD8B8401}" type="presParOf" srcId="{AFDD4B58-C7AB-4D39-B66F-30668E73FF35}" destId="{F910DF4C-9CBD-43EB-A446-437A0455847F}" srcOrd="4" destOrd="0" presId="urn:microsoft.com/office/officeart/2005/8/layout/hierarchy2"/>
    <dgm:cxn modelId="{5B6B479A-79D6-4D87-A80E-B1AF889D5205}" type="presParOf" srcId="{F910DF4C-9CBD-43EB-A446-437A0455847F}" destId="{2CEF7041-9627-4FF3-9798-11A7E719018B}" srcOrd="0" destOrd="0" presId="urn:microsoft.com/office/officeart/2005/8/layout/hierarchy2"/>
    <dgm:cxn modelId="{1432F908-DEB8-44B8-B384-D2860F2EFF48}" type="presParOf" srcId="{AFDD4B58-C7AB-4D39-B66F-30668E73FF35}" destId="{4A1064AB-33DE-4F08-9973-FEFE01ABB85A}" srcOrd="5" destOrd="0" presId="urn:microsoft.com/office/officeart/2005/8/layout/hierarchy2"/>
    <dgm:cxn modelId="{376DAE4F-C71D-46D8-A58D-4CE5676E3077}" type="presParOf" srcId="{4A1064AB-33DE-4F08-9973-FEFE01ABB85A}" destId="{7E2B113C-529D-4C9D-A734-5993F6B81FF0}" srcOrd="0" destOrd="0" presId="urn:microsoft.com/office/officeart/2005/8/layout/hierarchy2"/>
    <dgm:cxn modelId="{E499FD70-86AE-48B4-9CCA-EFE90FD72D23}" type="presParOf" srcId="{4A1064AB-33DE-4F08-9973-FEFE01ABB85A}" destId="{B3AA46D5-239A-4D5E-A63F-9D7C1BC56706}" srcOrd="1" destOrd="0" presId="urn:microsoft.com/office/officeart/2005/8/layout/hierarchy2"/>
    <dgm:cxn modelId="{32B26206-C1EF-45EE-8187-B11268B0F210}" type="presParOf" srcId="{AFDD4B58-C7AB-4D39-B66F-30668E73FF35}" destId="{B6513814-A826-4DCA-B01D-C851AA85B5A3}" srcOrd="6" destOrd="0" presId="urn:microsoft.com/office/officeart/2005/8/layout/hierarchy2"/>
    <dgm:cxn modelId="{3BF164EC-9F56-4562-8ADB-653D2F31DD5D}" type="presParOf" srcId="{B6513814-A826-4DCA-B01D-C851AA85B5A3}" destId="{61D4CD80-5606-480D-807F-A424FD3B60B3}" srcOrd="0" destOrd="0" presId="urn:microsoft.com/office/officeart/2005/8/layout/hierarchy2"/>
    <dgm:cxn modelId="{162E5A39-520A-456D-95F3-7E91D898B2BC}" type="presParOf" srcId="{AFDD4B58-C7AB-4D39-B66F-30668E73FF35}" destId="{085D0EA9-DBE7-4FEF-9D0E-E1F71BFA693F}" srcOrd="7" destOrd="0" presId="urn:microsoft.com/office/officeart/2005/8/layout/hierarchy2"/>
    <dgm:cxn modelId="{9FA80B5C-96C1-4E24-882D-1109D899D845}" type="presParOf" srcId="{085D0EA9-DBE7-4FEF-9D0E-E1F71BFA693F}" destId="{678C59CF-650F-4982-B741-F5F30247275B}" srcOrd="0" destOrd="0" presId="urn:microsoft.com/office/officeart/2005/8/layout/hierarchy2"/>
    <dgm:cxn modelId="{90AEF810-AEEE-4604-BB2E-71863AC9DB6D}" type="presParOf" srcId="{085D0EA9-DBE7-4FEF-9D0E-E1F71BFA693F}" destId="{FD92C7DA-339E-4948-9C3B-FCBA4268311F}" srcOrd="1" destOrd="0" presId="urn:microsoft.com/office/officeart/2005/8/layout/hierarchy2"/>
    <dgm:cxn modelId="{11324E0E-A49F-4946-89AC-D4732195C229}" type="presParOf" srcId="{54F554B9-AEEB-44B9-A8EE-82F23383AA44}" destId="{24E7F7F4-0544-40DB-B831-2570CB9C973C}" srcOrd="2" destOrd="0" presId="urn:microsoft.com/office/officeart/2005/8/layout/hierarchy2"/>
    <dgm:cxn modelId="{30E2B096-7A64-49D8-AF15-F0938AC2E3DE}" type="presParOf" srcId="{24E7F7F4-0544-40DB-B831-2570CB9C973C}" destId="{74898109-18A8-4050-B43C-2C588915F6F4}" srcOrd="0" destOrd="0" presId="urn:microsoft.com/office/officeart/2005/8/layout/hierarchy2"/>
    <dgm:cxn modelId="{091FABAA-C1CD-465B-9EF6-F609DE07B141}" type="presParOf" srcId="{54F554B9-AEEB-44B9-A8EE-82F23383AA44}" destId="{1F172DED-625E-44BF-B413-142C85511498}" srcOrd="3" destOrd="0" presId="urn:microsoft.com/office/officeart/2005/8/layout/hierarchy2"/>
    <dgm:cxn modelId="{AC005DAF-78A8-4B92-A1C6-AC8DFE6CD96B}" type="presParOf" srcId="{1F172DED-625E-44BF-B413-142C85511498}" destId="{4D7E07A2-FD6D-4F07-83A0-1F1E876A55C6}" srcOrd="0" destOrd="0" presId="urn:microsoft.com/office/officeart/2005/8/layout/hierarchy2"/>
    <dgm:cxn modelId="{748D48DC-8F75-46BC-A8D9-5416CFC683F7}" type="presParOf" srcId="{1F172DED-625E-44BF-B413-142C85511498}" destId="{6CEB1A31-531E-4B8E-9E6F-0046C87B6E74}" srcOrd="1" destOrd="0" presId="urn:microsoft.com/office/officeart/2005/8/layout/hierarchy2"/>
    <dgm:cxn modelId="{876686CB-6C82-4A00-B8D9-99CA216CB8DE}" type="presParOf" srcId="{6CEB1A31-531E-4B8E-9E6F-0046C87B6E74}" destId="{70F7C6F0-5C36-4905-9AA5-D3DB95613C21}" srcOrd="0" destOrd="0" presId="urn:microsoft.com/office/officeart/2005/8/layout/hierarchy2"/>
    <dgm:cxn modelId="{4B24ECDD-D6F2-4149-882A-757F7693425D}" type="presParOf" srcId="{70F7C6F0-5C36-4905-9AA5-D3DB95613C21}" destId="{04E4CC8F-C4BC-440F-840C-E830B07E9BCD}" srcOrd="0" destOrd="0" presId="urn:microsoft.com/office/officeart/2005/8/layout/hierarchy2"/>
    <dgm:cxn modelId="{77B81AA7-8381-4A4C-9C58-5F72B05A427F}" type="presParOf" srcId="{6CEB1A31-531E-4B8E-9E6F-0046C87B6E74}" destId="{7352CF29-C837-4BA5-A5C6-35AF91E2EA33}" srcOrd="1" destOrd="0" presId="urn:microsoft.com/office/officeart/2005/8/layout/hierarchy2"/>
    <dgm:cxn modelId="{C41AD4CE-C5A5-45F7-96E7-1F57332D2E60}" type="presParOf" srcId="{7352CF29-C837-4BA5-A5C6-35AF91E2EA33}" destId="{8082C8AA-C4BC-4D8A-95B9-8E05EE44FAF7}" srcOrd="0" destOrd="0" presId="urn:microsoft.com/office/officeart/2005/8/layout/hierarchy2"/>
    <dgm:cxn modelId="{0725BF5B-601C-49A6-BE29-78161A4C7D0A}" type="presParOf" srcId="{7352CF29-C837-4BA5-A5C6-35AF91E2EA33}" destId="{F068C56F-A635-440A-9326-13E1EF29DE45}" srcOrd="1" destOrd="0" presId="urn:microsoft.com/office/officeart/2005/8/layout/hierarchy2"/>
    <dgm:cxn modelId="{6B9F7AE6-4BE5-4C28-BF84-0BDA803C198F}" type="presParOf" srcId="{6CEB1A31-531E-4B8E-9E6F-0046C87B6E74}" destId="{325D7FCE-0232-453E-B6ED-87F47C12E92A}" srcOrd="2" destOrd="0" presId="urn:microsoft.com/office/officeart/2005/8/layout/hierarchy2"/>
    <dgm:cxn modelId="{6BF1046A-AE83-498E-9B26-A6F1161DD714}" type="presParOf" srcId="{325D7FCE-0232-453E-B6ED-87F47C12E92A}" destId="{F65574A9-0D18-417B-8B14-75223003BE43}" srcOrd="0" destOrd="0" presId="urn:microsoft.com/office/officeart/2005/8/layout/hierarchy2"/>
    <dgm:cxn modelId="{8229C628-1333-4FDD-9E5E-3BB542D3021A}" type="presParOf" srcId="{6CEB1A31-531E-4B8E-9E6F-0046C87B6E74}" destId="{133F16D7-DCAF-44E2-9543-29499D6D6F72}" srcOrd="3" destOrd="0" presId="urn:microsoft.com/office/officeart/2005/8/layout/hierarchy2"/>
    <dgm:cxn modelId="{E5F1FB17-0BB5-46AC-9B4B-60BB1FE7F889}" type="presParOf" srcId="{133F16D7-DCAF-44E2-9543-29499D6D6F72}" destId="{90B15052-7E55-47FA-A93A-BDDED38FEC37}" srcOrd="0" destOrd="0" presId="urn:microsoft.com/office/officeart/2005/8/layout/hierarchy2"/>
    <dgm:cxn modelId="{33AED38D-0245-4004-BCEE-04C7A7998240}" type="presParOf" srcId="{133F16D7-DCAF-44E2-9543-29499D6D6F72}" destId="{A6F4883E-3BA2-48E1-8D29-C46A6196E6D1}" srcOrd="1" destOrd="0" presId="urn:microsoft.com/office/officeart/2005/8/layout/hierarchy2"/>
    <dgm:cxn modelId="{0E143B58-718C-47BA-A546-5B3F04634131}" type="presParOf" srcId="{6CEB1A31-531E-4B8E-9E6F-0046C87B6E74}" destId="{32F9E42D-CF16-4970-8684-D5401A905A5E}" srcOrd="4" destOrd="0" presId="urn:microsoft.com/office/officeart/2005/8/layout/hierarchy2"/>
    <dgm:cxn modelId="{A36170DC-589B-45F8-B3E9-01D12D6CC50C}" type="presParOf" srcId="{32F9E42D-CF16-4970-8684-D5401A905A5E}" destId="{0B66614F-50C9-4B7A-9538-B9C779566FAA}" srcOrd="0" destOrd="0" presId="urn:microsoft.com/office/officeart/2005/8/layout/hierarchy2"/>
    <dgm:cxn modelId="{A647967D-A4DE-4D48-A740-D529B3CA1E27}" type="presParOf" srcId="{6CEB1A31-531E-4B8E-9E6F-0046C87B6E74}" destId="{047663CF-C9E1-4BDE-BEE6-424FEB320196}" srcOrd="5" destOrd="0" presId="urn:microsoft.com/office/officeart/2005/8/layout/hierarchy2"/>
    <dgm:cxn modelId="{EA126D9B-F369-4127-85D2-498E726A3D30}" type="presParOf" srcId="{047663CF-C9E1-4BDE-BEE6-424FEB320196}" destId="{ADFA89F2-FE90-4ACA-8F4C-E04E4698A657}" srcOrd="0" destOrd="0" presId="urn:microsoft.com/office/officeart/2005/8/layout/hierarchy2"/>
    <dgm:cxn modelId="{77BCFCCB-B75D-4377-B648-7A48A2C18A5D}" type="presParOf" srcId="{047663CF-C9E1-4BDE-BEE6-424FEB320196}" destId="{4560701F-14C2-4018-8245-0BC4BA212CC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8262EC-06BE-40D9-A9CD-03E8C1F55BC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RU"/>
        </a:p>
      </dgm:t>
    </dgm:pt>
    <dgm:pt modelId="{4B8AB317-1C7B-431C-9589-0EDA706A5829}">
      <dgm:prSet phldrT="[Текст]" custT="1"/>
      <dgm:spPr/>
      <dgm:t>
        <a:bodyPr/>
        <a:lstStyle/>
        <a:p>
          <a:r>
            <a:rPr lang="ru-RU" sz="2000" dirty="0" err="1"/>
            <a:t>Ориентиро-ван</a:t>
          </a:r>
          <a:r>
            <a:rPr lang="ru-RU" sz="2000" dirty="0"/>
            <a:t> на общение</a:t>
          </a:r>
        </a:p>
      </dgm:t>
    </dgm:pt>
    <dgm:pt modelId="{7EDE01C4-EEF6-4FB1-8E64-EEF3BE9677A0}" type="parTrans" cxnId="{E0E31C08-9456-45CB-8D7A-28167656DDB1}">
      <dgm:prSet/>
      <dgm:spPr/>
      <dgm:t>
        <a:bodyPr/>
        <a:lstStyle/>
        <a:p>
          <a:endParaRPr lang="ru-RU"/>
        </a:p>
      </dgm:t>
    </dgm:pt>
    <dgm:pt modelId="{934EDFEE-391C-49E8-99C4-ED3F49D2011E}" type="sibTrans" cxnId="{E0E31C08-9456-45CB-8D7A-28167656DDB1}">
      <dgm:prSet/>
      <dgm:spPr/>
      <dgm:t>
        <a:bodyPr/>
        <a:lstStyle/>
        <a:p>
          <a:endParaRPr lang="ru-RU"/>
        </a:p>
      </dgm:t>
    </dgm:pt>
    <dgm:pt modelId="{8EBFEDAF-52A3-4AD1-A6F2-AF44D7D4A11E}">
      <dgm:prSet phldrT="[Текст]" custT="1"/>
      <dgm:spPr>
        <a:solidFill>
          <a:schemeClr val="accent3">
            <a:lumMod val="75000"/>
            <a:alpha val="90000"/>
          </a:schemeClr>
        </a:solidFill>
      </dgm:spPr>
      <dgm:t>
        <a:bodyPr/>
        <a:lstStyle/>
        <a:p>
          <a:r>
            <a:rPr lang="ru-RU" sz="2000" dirty="0"/>
            <a:t>Устное</a:t>
          </a:r>
        </a:p>
      </dgm:t>
    </dgm:pt>
    <dgm:pt modelId="{14265ED1-346C-4754-9EE9-1B263132B947}" type="parTrans" cxnId="{FDFBE0AB-D296-4AB8-975B-6FEBA5B79204}">
      <dgm:prSet/>
      <dgm:spPr/>
      <dgm:t>
        <a:bodyPr/>
        <a:lstStyle/>
        <a:p>
          <a:endParaRPr lang="ru-RU"/>
        </a:p>
      </dgm:t>
    </dgm:pt>
    <dgm:pt modelId="{EC60BD56-DDBF-4930-B350-FB2971245AC1}" type="sibTrans" cxnId="{FDFBE0AB-D296-4AB8-975B-6FEBA5B79204}">
      <dgm:prSet/>
      <dgm:spPr/>
      <dgm:t>
        <a:bodyPr/>
        <a:lstStyle/>
        <a:p>
          <a:endParaRPr lang="ru-RU"/>
        </a:p>
      </dgm:t>
    </dgm:pt>
    <dgm:pt modelId="{58E45A9D-C82A-4834-915D-BBE91283F333}">
      <dgm:prSet phldrT="[Текст]" custT="1"/>
      <dgm:spPr/>
      <dgm:t>
        <a:bodyPr/>
        <a:lstStyle/>
        <a:p>
          <a:r>
            <a:rPr lang="ru-RU" sz="2000" dirty="0"/>
            <a:t>Ограниченно ориентирован на общение</a:t>
          </a:r>
        </a:p>
      </dgm:t>
    </dgm:pt>
    <dgm:pt modelId="{E587649D-ECC7-4558-8AA6-E6C7BA0B6807}" type="parTrans" cxnId="{FB3CAA61-2470-4235-834D-C837BB1AC744}">
      <dgm:prSet/>
      <dgm:spPr/>
      <dgm:t>
        <a:bodyPr/>
        <a:lstStyle/>
        <a:p>
          <a:endParaRPr lang="ru-RU"/>
        </a:p>
      </dgm:t>
    </dgm:pt>
    <dgm:pt modelId="{A6706CE5-D01C-490A-B9D6-356C93162276}" type="sibTrans" cxnId="{FB3CAA61-2470-4235-834D-C837BB1AC744}">
      <dgm:prSet/>
      <dgm:spPr/>
      <dgm:t>
        <a:bodyPr/>
        <a:lstStyle/>
        <a:p>
          <a:endParaRPr lang="ru-RU"/>
        </a:p>
      </dgm:t>
    </dgm:pt>
    <dgm:pt modelId="{7EC94296-514F-4F5F-8771-33918C8C53F7}">
      <dgm:prSet phldrT="[Текст]" custT="1"/>
      <dgm:spPr>
        <a:solidFill>
          <a:schemeClr val="accent4">
            <a:lumMod val="75000"/>
            <a:alpha val="90000"/>
          </a:schemeClr>
        </a:solidFill>
      </dgm:spPr>
      <dgm:t>
        <a:bodyPr/>
        <a:lstStyle/>
        <a:p>
          <a:r>
            <a:rPr lang="ru-RU" sz="2000" dirty="0"/>
            <a:t>Письменное</a:t>
          </a:r>
        </a:p>
      </dgm:t>
    </dgm:pt>
    <dgm:pt modelId="{309CD749-FBD3-4265-9D2E-813E568C15BB}" type="parTrans" cxnId="{132291BB-E9C7-486F-BAE3-FD23D58C4B2E}">
      <dgm:prSet/>
      <dgm:spPr/>
      <dgm:t>
        <a:bodyPr/>
        <a:lstStyle/>
        <a:p>
          <a:endParaRPr lang="ru-RU"/>
        </a:p>
      </dgm:t>
    </dgm:pt>
    <dgm:pt modelId="{A625BB44-CF0D-4593-9E89-6DAD0CA7455F}" type="sibTrans" cxnId="{132291BB-E9C7-486F-BAE3-FD23D58C4B2E}">
      <dgm:prSet/>
      <dgm:spPr/>
      <dgm:t>
        <a:bodyPr/>
        <a:lstStyle/>
        <a:p>
          <a:endParaRPr lang="ru-RU"/>
        </a:p>
      </dgm:t>
    </dgm:pt>
    <dgm:pt modelId="{C800D368-40E6-4903-B4FB-1AA7ECE263AD}">
      <dgm:prSet phldrT="[Текст]" custT="1"/>
      <dgm:spPr/>
      <dgm:t>
        <a:bodyPr/>
        <a:lstStyle/>
        <a:p>
          <a:r>
            <a:rPr lang="ru-RU" sz="2000" dirty="0"/>
            <a:t>Вынужденно ориентирован на общение</a:t>
          </a:r>
        </a:p>
      </dgm:t>
    </dgm:pt>
    <dgm:pt modelId="{92D9C862-32F0-4F94-858E-706915FF34D5}" type="parTrans" cxnId="{7E0EE933-76E4-43C4-A062-7D8FA6DCC421}">
      <dgm:prSet/>
      <dgm:spPr/>
      <dgm:t>
        <a:bodyPr/>
        <a:lstStyle/>
        <a:p>
          <a:endParaRPr lang="ru-RU"/>
        </a:p>
      </dgm:t>
    </dgm:pt>
    <dgm:pt modelId="{C0ED9F04-E0CE-40B8-991E-9B23EE5A1046}" type="sibTrans" cxnId="{7E0EE933-76E4-43C4-A062-7D8FA6DCC421}">
      <dgm:prSet/>
      <dgm:spPr/>
      <dgm:t>
        <a:bodyPr/>
        <a:lstStyle/>
        <a:p>
          <a:endParaRPr lang="ru-RU"/>
        </a:p>
      </dgm:t>
    </dgm:pt>
    <dgm:pt modelId="{053FDB5C-EF2E-4868-9B0B-75D757D3B110}">
      <dgm:prSet phldrT="[Текст]" custT="1"/>
      <dgm:spPr>
        <a:solidFill>
          <a:schemeClr val="accent5">
            <a:lumMod val="75000"/>
            <a:alpha val="90000"/>
          </a:schemeClr>
        </a:solidFill>
      </dgm:spPr>
      <dgm:t>
        <a:bodyPr/>
        <a:lstStyle/>
        <a:p>
          <a:r>
            <a:rPr lang="ru-RU" sz="2000" dirty="0" err="1"/>
            <a:t>Сознатель-ное</a:t>
          </a:r>
          <a:r>
            <a:rPr lang="ru-RU" sz="2000" dirty="0"/>
            <a:t> </a:t>
          </a:r>
          <a:r>
            <a:rPr lang="ru-RU" sz="2000" dirty="0" err="1"/>
            <a:t>ограни-чение</a:t>
          </a:r>
          <a:r>
            <a:rPr lang="ru-RU" sz="2000" dirty="0"/>
            <a:t> </a:t>
          </a:r>
          <a:r>
            <a:rPr lang="ru-RU" sz="2000" dirty="0" err="1"/>
            <a:t>коммуни-каций</a:t>
          </a:r>
          <a:endParaRPr lang="ru-RU" sz="2000" dirty="0"/>
        </a:p>
      </dgm:t>
    </dgm:pt>
    <dgm:pt modelId="{153C70D2-D0A2-4CEC-954E-D72ED4CB0946}" type="parTrans" cxnId="{845C0BA5-436A-44E7-B331-10255F27EC33}">
      <dgm:prSet/>
      <dgm:spPr/>
      <dgm:t>
        <a:bodyPr/>
        <a:lstStyle/>
        <a:p>
          <a:endParaRPr lang="ru-RU"/>
        </a:p>
      </dgm:t>
    </dgm:pt>
    <dgm:pt modelId="{E501F5AB-BC97-4913-AC5A-A6E34516EBFF}" type="sibTrans" cxnId="{845C0BA5-436A-44E7-B331-10255F27EC33}">
      <dgm:prSet/>
      <dgm:spPr/>
      <dgm:t>
        <a:bodyPr/>
        <a:lstStyle/>
        <a:p>
          <a:endParaRPr lang="ru-RU"/>
        </a:p>
      </dgm:t>
    </dgm:pt>
    <dgm:pt modelId="{F9055CAA-B399-4471-8F81-D80CF5645C43}">
      <dgm:prSet phldrT="[Текст]" custT="1"/>
      <dgm:spPr>
        <a:solidFill>
          <a:schemeClr val="accent5">
            <a:lumMod val="75000"/>
            <a:alpha val="90000"/>
          </a:schemeClr>
        </a:solidFill>
      </dgm:spPr>
      <dgm:t>
        <a:bodyPr/>
        <a:lstStyle/>
        <a:p>
          <a:r>
            <a:rPr lang="ru-RU" sz="2000" dirty="0"/>
            <a:t>Наличие обратной связи</a:t>
          </a:r>
        </a:p>
      </dgm:t>
    </dgm:pt>
    <dgm:pt modelId="{839E5385-6F3C-4BAC-99FB-7AC0418CD245}" type="parTrans" cxnId="{42CC2EAB-FD4C-4A5C-AD51-CA6FB34E8941}">
      <dgm:prSet/>
      <dgm:spPr/>
      <dgm:t>
        <a:bodyPr/>
        <a:lstStyle/>
        <a:p>
          <a:endParaRPr lang="ru-RU"/>
        </a:p>
      </dgm:t>
    </dgm:pt>
    <dgm:pt modelId="{1B22C0BC-BD2B-4B92-B1C7-B73C66389E81}" type="sibTrans" cxnId="{42CC2EAB-FD4C-4A5C-AD51-CA6FB34E8941}">
      <dgm:prSet/>
      <dgm:spPr/>
      <dgm:t>
        <a:bodyPr/>
        <a:lstStyle/>
        <a:p>
          <a:endParaRPr lang="ru-RU"/>
        </a:p>
      </dgm:t>
    </dgm:pt>
    <dgm:pt modelId="{40D3469F-9ED2-4758-A4EE-B966CB9FB7EC}">
      <dgm:prSet phldrT="[Текст]" custT="1"/>
      <dgm:spPr>
        <a:solidFill>
          <a:schemeClr val="accent3">
            <a:lumMod val="75000"/>
            <a:alpha val="90000"/>
          </a:schemeClr>
        </a:solidFill>
      </dgm:spPr>
      <dgm:t>
        <a:bodyPr/>
        <a:lstStyle/>
        <a:p>
          <a:r>
            <a:rPr lang="ru-RU" sz="2000" dirty="0" err="1"/>
            <a:t>Непосред-ственное</a:t>
          </a:r>
          <a:endParaRPr lang="ru-RU" sz="2000" dirty="0"/>
        </a:p>
      </dgm:t>
    </dgm:pt>
    <dgm:pt modelId="{3B9ECDCD-19E1-4BF3-AE68-BC3794715C94}" type="parTrans" cxnId="{7393AF27-3FA9-44BC-A8B9-360E74D2B001}">
      <dgm:prSet/>
      <dgm:spPr/>
      <dgm:t>
        <a:bodyPr/>
        <a:lstStyle/>
        <a:p>
          <a:endParaRPr lang="ru-RU"/>
        </a:p>
      </dgm:t>
    </dgm:pt>
    <dgm:pt modelId="{DAE2BFB9-741E-42B5-8E10-5D9F8D001B57}" type="sibTrans" cxnId="{7393AF27-3FA9-44BC-A8B9-360E74D2B001}">
      <dgm:prSet/>
      <dgm:spPr/>
      <dgm:t>
        <a:bodyPr/>
        <a:lstStyle/>
        <a:p>
          <a:endParaRPr lang="ru-RU"/>
        </a:p>
      </dgm:t>
    </dgm:pt>
    <dgm:pt modelId="{5BD023B0-CC2C-4CB0-B366-CB82DF854502}">
      <dgm:prSet phldrT="[Текст]" custT="1"/>
      <dgm:spPr>
        <a:solidFill>
          <a:schemeClr val="accent3">
            <a:lumMod val="75000"/>
            <a:alpha val="90000"/>
          </a:schemeClr>
        </a:solidFill>
      </dgm:spPr>
      <dgm:t>
        <a:bodyPr/>
        <a:lstStyle/>
        <a:p>
          <a:r>
            <a:rPr lang="ru-RU" sz="2000" dirty="0"/>
            <a:t>Неофициальное</a:t>
          </a:r>
        </a:p>
      </dgm:t>
    </dgm:pt>
    <dgm:pt modelId="{F7C83F9A-FF59-463E-8E75-E10B9CBE86B4}" type="parTrans" cxnId="{7031F0A9-9501-4238-B6CA-AC2B87D67659}">
      <dgm:prSet/>
      <dgm:spPr/>
      <dgm:t>
        <a:bodyPr/>
        <a:lstStyle/>
        <a:p>
          <a:endParaRPr lang="ru-RU"/>
        </a:p>
      </dgm:t>
    </dgm:pt>
    <dgm:pt modelId="{71C90A16-7F7A-4D6C-94D0-8CCBEE39FE90}" type="sibTrans" cxnId="{7031F0A9-9501-4238-B6CA-AC2B87D67659}">
      <dgm:prSet/>
      <dgm:spPr/>
      <dgm:t>
        <a:bodyPr/>
        <a:lstStyle/>
        <a:p>
          <a:endParaRPr lang="ru-RU"/>
        </a:p>
      </dgm:t>
    </dgm:pt>
    <dgm:pt modelId="{E81A8617-7DF9-414B-B9CE-8F164F1831ED}">
      <dgm:prSet phldrT="[Текст]" custT="1"/>
      <dgm:spPr>
        <a:solidFill>
          <a:schemeClr val="accent3">
            <a:lumMod val="75000"/>
            <a:alpha val="90000"/>
          </a:schemeClr>
        </a:solidFill>
      </dgm:spPr>
      <dgm:t>
        <a:bodyPr/>
        <a:lstStyle/>
        <a:p>
          <a:r>
            <a:rPr lang="ru-RU" sz="2000" dirty="0"/>
            <a:t>Наличие обратной связи</a:t>
          </a:r>
        </a:p>
      </dgm:t>
    </dgm:pt>
    <dgm:pt modelId="{9535E254-175D-425E-B0CB-F65E5F683A0D}" type="parTrans" cxnId="{99EF73E2-3E87-48BD-B6CD-C004850B6A13}">
      <dgm:prSet/>
      <dgm:spPr/>
      <dgm:t>
        <a:bodyPr/>
        <a:lstStyle/>
        <a:p>
          <a:endParaRPr lang="ru-RU"/>
        </a:p>
      </dgm:t>
    </dgm:pt>
    <dgm:pt modelId="{536058F1-81E9-41E5-B686-952181E5F24D}" type="sibTrans" cxnId="{99EF73E2-3E87-48BD-B6CD-C004850B6A13}">
      <dgm:prSet/>
      <dgm:spPr/>
      <dgm:t>
        <a:bodyPr/>
        <a:lstStyle/>
        <a:p>
          <a:endParaRPr lang="ru-RU"/>
        </a:p>
      </dgm:t>
    </dgm:pt>
    <dgm:pt modelId="{4F65713C-A020-4FFE-976D-C3B2D2B9BD42}">
      <dgm:prSet phldrT="[Текст]" custT="1"/>
      <dgm:spPr>
        <a:solidFill>
          <a:schemeClr val="accent4">
            <a:lumMod val="75000"/>
            <a:alpha val="90000"/>
          </a:schemeClr>
        </a:solidFill>
      </dgm:spPr>
      <dgm:t>
        <a:bodyPr/>
        <a:lstStyle/>
        <a:p>
          <a:r>
            <a:rPr lang="ru-RU" sz="2000" dirty="0" err="1"/>
            <a:t>Опосредо-ванное</a:t>
          </a:r>
          <a:endParaRPr lang="ru-RU" sz="2000" dirty="0"/>
        </a:p>
      </dgm:t>
    </dgm:pt>
    <dgm:pt modelId="{01CB6C16-1D00-46FD-B0AF-8816C04F2806}" type="parTrans" cxnId="{3C6E2D87-788C-4784-AA50-119511E01355}">
      <dgm:prSet/>
      <dgm:spPr/>
      <dgm:t>
        <a:bodyPr/>
        <a:lstStyle/>
        <a:p>
          <a:endParaRPr lang="ru-RU"/>
        </a:p>
      </dgm:t>
    </dgm:pt>
    <dgm:pt modelId="{1DFFB03D-AF08-4944-B916-64384E6CB506}" type="sibTrans" cxnId="{3C6E2D87-788C-4784-AA50-119511E01355}">
      <dgm:prSet/>
      <dgm:spPr/>
      <dgm:t>
        <a:bodyPr/>
        <a:lstStyle/>
        <a:p>
          <a:endParaRPr lang="ru-RU"/>
        </a:p>
      </dgm:t>
    </dgm:pt>
    <dgm:pt modelId="{413CEEC6-F36B-43FE-8DE6-AC0E3667E7F3}">
      <dgm:prSet phldrT="[Текст]" custT="1"/>
      <dgm:spPr>
        <a:solidFill>
          <a:schemeClr val="accent4">
            <a:lumMod val="75000"/>
            <a:alpha val="90000"/>
          </a:schemeClr>
        </a:solidFill>
      </dgm:spPr>
      <dgm:t>
        <a:bodyPr/>
        <a:lstStyle/>
        <a:p>
          <a:r>
            <a:rPr lang="ru-RU" sz="2000" dirty="0" err="1"/>
            <a:t>Официаль-ное</a:t>
          </a:r>
          <a:endParaRPr lang="ru-RU" sz="2000" dirty="0"/>
        </a:p>
      </dgm:t>
    </dgm:pt>
    <dgm:pt modelId="{2BA67911-EE88-4D80-9E45-D5A73C596AF9}" type="parTrans" cxnId="{F4F8C2B2-05C9-4F62-9D48-D20644455814}">
      <dgm:prSet/>
      <dgm:spPr/>
      <dgm:t>
        <a:bodyPr/>
        <a:lstStyle/>
        <a:p>
          <a:endParaRPr lang="ru-RU"/>
        </a:p>
      </dgm:t>
    </dgm:pt>
    <dgm:pt modelId="{D7386163-1E7B-401E-83D1-21D95A01857D}" type="sibTrans" cxnId="{F4F8C2B2-05C9-4F62-9D48-D20644455814}">
      <dgm:prSet/>
      <dgm:spPr/>
      <dgm:t>
        <a:bodyPr/>
        <a:lstStyle/>
        <a:p>
          <a:endParaRPr lang="ru-RU"/>
        </a:p>
      </dgm:t>
    </dgm:pt>
    <dgm:pt modelId="{589574BE-A8F0-4043-9D36-34329F265ED4}">
      <dgm:prSet phldrT="[Текст]" custT="1"/>
      <dgm:spPr>
        <a:solidFill>
          <a:schemeClr val="accent4">
            <a:lumMod val="75000"/>
            <a:alpha val="90000"/>
          </a:schemeClr>
        </a:solidFill>
      </dgm:spPr>
      <dgm:t>
        <a:bodyPr/>
        <a:lstStyle/>
        <a:p>
          <a:r>
            <a:rPr lang="ru-RU" sz="2000" dirty="0" err="1"/>
            <a:t>Ограничен-ная</a:t>
          </a:r>
          <a:r>
            <a:rPr lang="ru-RU" sz="2000" dirty="0"/>
            <a:t> обратная связь</a:t>
          </a:r>
        </a:p>
      </dgm:t>
    </dgm:pt>
    <dgm:pt modelId="{90FA9195-0F33-4A58-A779-2EE9B640EA83}" type="parTrans" cxnId="{40C4B4C4-27D1-4DE8-8D22-6D86D5204614}">
      <dgm:prSet/>
      <dgm:spPr/>
      <dgm:t>
        <a:bodyPr/>
        <a:lstStyle/>
        <a:p>
          <a:endParaRPr lang="ru-RU"/>
        </a:p>
      </dgm:t>
    </dgm:pt>
    <dgm:pt modelId="{2F5BD121-7179-4722-8E6B-2071D1D1BF55}" type="sibTrans" cxnId="{40C4B4C4-27D1-4DE8-8D22-6D86D5204614}">
      <dgm:prSet/>
      <dgm:spPr/>
      <dgm:t>
        <a:bodyPr/>
        <a:lstStyle/>
        <a:p>
          <a:endParaRPr lang="ru-RU"/>
        </a:p>
      </dgm:t>
    </dgm:pt>
    <dgm:pt modelId="{F4B4D4AB-3735-4829-9A40-E0A290D42901}">
      <dgm:prSet phldrT="[Текст]" custT="1"/>
      <dgm:spPr/>
      <dgm:t>
        <a:bodyPr/>
        <a:lstStyle/>
        <a:p>
          <a:r>
            <a:rPr lang="ru-RU" sz="2000" dirty="0"/>
            <a:t>Не ориентирован на общение</a:t>
          </a:r>
        </a:p>
      </dgm:t>
    </dgm:pt>
    <dgm:pt modelId="{74A60820-FDB9-4821-9E01-2347EC298C9E}" type="parTrans" cxnId="{ADB958A8-BD78-462C-8767-24604C1C298F}">
      <dgm:prSet/>
      <dgm:spPr/>
      <dgm:t>
        <a:bodyPr/>
        <a:lstStyle/>
        <a:p>
          <a:endParaRPr lang="ru-RU"/>
        </a:p>
      </dgm:t>
    </dgm:pt>
    <dgm:pt modelId="{107E55BC-871F-4900-8A34-28B92E7775BD}" type="sibTrans" cxnId="{ADB958A8-BD78-462C-8767-24604C1C298F}">
      <dgm:prSet/>
      <dgm:spPr/>
      <dgm:t>
        <a:bodyPr/>
        <a:lstStyle/>
        <a:p>
          <a:endParaRPr lang="ru-RU"/>
        </a:p>
      </dgm:t>
    </dgm:pt>
    <dgm:pt modelId="{63734235-C85F-446A-89A2-2AF3B725864C}">
      <dgm:prSet phldrT="[Текст]" custT="1"/>
      <dgm:spPr>
        <a:solidFill>
          <a:srgbClr val="C00000">
            <a:alpha val="90000"/>
          </a:srgbClr>
        </a:solidFill>
      </dgm:spPr>
      <dgm:t>
        <a:bodyPr/>
        <a:lstStyle/>
        <a:p>
          <a:r>
            <a:rPr lang="ru-RU" sz="2000" dirty="0"/>
            <a:t>Отсутствие обратной связи</a:t>
          </a:r>
        </a:p>
      </dgm:t>
    </dgm:pt>
    <dgm:pt modelId="{CB634AA9-A37C-47AB-96E8-F0992B2A05B9}" type="parTrans" cxnId="{EA615FE9-8AFB-4D41-B982-18C16997AE82}">
      <dgm:prSet/>
      <dgm:spPr/>
      <dgm:t>
        <a:bodyPr/>
        <a:lstStyle/>
        <a:p>
          <a:endParaRPr lang="ru-RU"/>
        </a:p>
      </dgm:t>
    </dgm:pt>
    <dgm:pt modelId="{F1FC87EB-0BFB-483D-9B43-E3B8D3C0E644}" type="sibTrans" cxnId="{EA615FE9-8AFB-4D41-B982-18C16997AE82}">
      <dgm:prSet/>
      <dgm:spPr/>
      <dgm:t>
        <a:bodyPr/>
        <a:lstStyle/>
        <a:p>
          <a:endParaRPr lang="ru-RU"/>
        </a:p>
      </dgm:t>
    </dgm:pt>
    <dgm:pt modelId="{43BA70F0-952A-43F5-AC9E-56F081D4E84A}">
      <dgm:prSet phldrT="[Текст]" custT="1"/>
      <dgm:spPr>
        <a:solidFill>
          <a:srgbClr val="C00000">
            <a:alpha val="90000"/>
          </a:srgbClr>
        </a:solidFill>
      </dgm:spPr>
      <dgm:t>
        <a:bodyPr/>
        <a:lstStyle/>
        <a:p>
          <a:r>
            <a:rPr lang="ru-RU" sz="2000" dirty="0"/>
            <a:t>Минимум </a:t>
          </a:r>
          <a:r>
            <a:rPr lang="ru-RU" sz="2000" dirty="0" err="1"/>
            <a:t>коммуни-каций</a:t>
          </a:r>
          <a:endParaRPr lang="ru-RU" sz="2000" dirty="0"/>
        </a:p>
      </dgm:t>
    </dgm:pt>
    <dgm:pt modelId="{8BF5870A-03AE-415F-97D6-1395E6C6D017}" type="parTrans" cxnId="{EC3D4F8B-EE83-4366-AC70-BF65C9F8905C}">
      <dgm:prSet/>
      <dgm:spPr/>
      <dgm:t>
        <a:bodyPr/>
        <a:lstStyle/>
        <a:p>
          <a:endParaRPr lang="ru-RU"/>
        </a:p>
      </dgm:t>
    </dgm:pt>
    <dgm:pt modelId="{5FC029B2-C3C7-41F2-9A48-EC9965D26212}" type="sibTrans" cxnId="{EC3D4F8B-EE83-4366-AC70-BF65C9F8905C}">
      <dgm:prSet/>
      <dgm:spPr/>
      <dgm:t>
        <a:bodyPr/>
        <a:lstStyle/>
        <a:p>
          <a:endParaRPr lang="ru-RU"/>
        </a:p>
      </dgm:t>
    </dgm:pt>
    <dgm:pt modelId="{46054088-F6A9-4FB2-A0D1-5A8F51185CDC}" type="pres">
      <dgm:prSet presAssocID="{628262EC-06BE-40D9-A9CD-03E8C1F55BCE}" presName="Name0" presStyleCnt="0">
        <dgm:presLayoutVars>
          <dgm:dir/>
          <dgm:animLvl val="lvl"/>
          <dgm:resizeHandles val="exact"/>
        </dgm:presLayoutVars>
      </dgm:prSet>
      <dgm:spPr/>
    </dgm:pt>
    <dgm:pt modelId="{37F6D94C-FCEA-45F2-A6B8-0939143C8CB2}" type="pres">
      <dgm:prSet presAssocID="{4B8AB317-1C7B-431C-9589-0EDA706A5829}" presName="composite" presStyleCnt="0"/>
      <dgm:spPr/>
    </dgm:pt>
    <dgm:pt modelId="{DBE7E143-8599-402A-B6C2-DABCA977F7AA}" type="pres">
      <dgm:prSet presAssocID="{4B8AB317-1C7B-431C-9589-0EDA706A5829}" presName="parTx" presStyleLbl="alignNode1" presStyleIdx="0" presStyleCnt="4">
        <dgm:presLayoutVars>
          <dgm:chMax val="0"/>
          <dgm:chPref val="0"/>
          <dgm:bulletEnabled val="1"/>
        </dgm:presLayoutVars>
      </dgm:prSet>
      <dgm:spPr/>
    </dgm:pt>
    <dgm:pt modelId="{95E4B1DF-8B0A-4B13-83C8-E3C67652BC97}" type="pres">
      <dgm:prSet presAssocID="{4B8AB317-1C7B-431C-9589-0EDA706A5829}" presName="desTx" presStyleLbl="alignAccFollowNode1" presStyleIdx="0" presStyleCnt="4">
        <dgm:presLayoutVars>
          <dgm:bulletEnabled val="1"/>
        </dgm:presLayoutVars>
      </dgm:prSet>
      <dgm:spPr/>
    </dgm:pt>
    <dgm:pt modelId="{259DEB39-ED72-4914-9FBD-F079096256C9}" type="pres">
      <dgm:prSet presAssocID="{934EDFEE-391C-49E8-99C4-ED3F49D2011E}" presName="space" presStyleCnt="0"/>
      <dgm:spPr/>
    </dgm:pt>
    <dgm:pt modelId="{4082CDC9-9CE6-40A3-A4C4-37BE87B87ADF}" type="pres">
      <dgm:prSet presAssocID="{58E45A9D-C82A-4834-915D-BBE91283F333}" presName="composite" presStyleCnt="0"/>
      <dgm:spPr/>
    </dgm:pt>
    <dgm:pt modelId="{617C5EBC-7AEC-4DC0-8DC7-16777A870313}" type="pres">
      <dgm:prSet presAssocID="{58E45A9D-C82A-4834-915D-BBE91283F333}" presName="parTx" presStyleLbl="alignNode1" presStyleIdx="1" presStyleCnt="4">
        <dgm:presLayoutVars>
          <dgm:chMax val="0"/>
          <dgm:chPref val="0"/>
          <dgm:bulletEnabled val="1"/>
        </dgm:presLayoutVars>
      </dgm:prSet>
      <dgm:spPr/>
    </dgm:pt>
    <dgm:pt modelId="{A609973E-CE8B-41A6-8977-D5A3CA4961A4}" type="pres">
      <dgm:prSet presAssocID="{58E45A9D-C82A-4834-915D-BBE91283F333}" presName="desTx" presStyleLbl="alignAccFollowNode1" presStyleIdx="1" presStyleCnt="4">
        <dgm:presLayoutVars>
          <dgm:bulletEnabled val="1"/>
        </dgm:presLayoutVars>
      </dgm:prSet>
      <dgm:spPr/>
    </dgm:pt>
    <dgm:pt modelId="{6EFE1072-BBDA-4F29-9141-32DA79D46F5B}" type="pres">
      <dgm:prSet presAssocID="{A6706CE5-D01C-490A-B9D6-356C93162276}" presName="space" presStyleCnt="0"/>
      <dgm:spPr/>
    </dgm:pt>
    <dgm:pt modelId="{3310BAEA-CBA8-44C4-805C-4DEFD60951CD}" type="pres">
      <dgm:prSet presAssocID="{C800D368-40E6-4903-B4FB-1AA7ECE263AD}" presName="composite" presStyleCnt="0"/>
      <dgm:spPr/>
    </dgm:pt>
    <dgm:pt modelId="{B1C8872A-117D-4565-9B17-628F5AF0228D}" type="pres">
      <dgm:prSet presAssocID="{C800D368-40E6-4903-B4FB-1AA7ECE263AD}" presName="parTx" presStyleLbl="alignNode1" presStyleIdx="2" presStyleCnt="4">
        <dgm:presLayoutVars>
          <dgm:chMax val="0"/>
          <dgm:chPref val="0"/>
          <dgm:bulletEnabled val="1"/>
        </dgm:presLayoutVars>
      </dgm:prSet>
      <dgm:spPr/>
    </dgm:pt>
    <dgm:pt modelId="{17C097AF-001C-4C77-97BD-09D4BC59CD8F}" type="pres">
      <dgm:prSet presAssocID="{C800D368-40E6-4903-B4FB-1AA7ECE263AD}" presName="desTx" presStyleLbl="alignAccFollowNode1" presStyleIdx="2" presStyleCnt="4">
        <dgm:presLayoutVars>
          <dgm:bulletEnabled val="1"/>
        </dgm:presLayoutVars>
      </dgm:prSet>
      <dgm:spPr/>
    </dgm:pt>
    <dgm:pt modelId="{2728C4C0-5563-4B04-A5CA-06562EDCC500}" type="pres">
      <dgm:prSet presAssocID="{C0ED9F04-E0CE-40B8-991E-9B23EE5A1046}" presName="space" presStyleCnt="0"/>
      <dgm:spPr/>
    </dgm:pt>
    <dgm:pt modelId="{9A20DEFA-FC9A-44B6-9E34-C2D4003451F6}" type="pres">
      <dgm:prSet presAssocID="{F4B4D4AB-3735-4829-9A40-E0A290D42901}" presName="composite" presStyleCnt="0"/>
      <dgm:spPr/>
    </dgm:pt>
    <dgm:pt modelId="{BC9FB4D9-7385-46C0-BEB8-17E7F01804CF}" type="pres">
      <dgm:prSet presAssocID="{F4B4D4AB-3735-4829-9A40-E0A290D42901}" presName="parTx" presStyleLbl="alignNode1" presStyleIdx="3" presStyleCnt="4">
        <dgm:presLayoutVars>
          <dgm:chMax val="0"/>
          <dgm:chPref val="0"/>
          <dgm:bulletEnabled val="1"/>
        </dgm:presLayoutVars>
      </dgm:prSet>
      <dgm:spPr/>
    </dgm:pt>
    <dgm:pt modelId="{FAE403D1-260C-4168-957C-9BE1F92C07FC}" type="pres">
      <dgm:prSet presAssocID="{F4B4D4AB-3735-4829-9A40-E0A290D42901}" presName="desTx" presStyleLbl="alignAccFollowNode1" presStyleIdx="3" presStyleCnt="4">
        <dgm:presLayoutVars>
          <dgm:bulletEnabled val="1"/>
        </dgm:presLayoutVars>
      </dgm:prSet>
      <dgm:spPr/>
    </dgm:pt>
  </dgm:ptLst>
  <dgm:cxnLst>
    <dgm:cxn modelId="{5F977D02-CE3B-4373-9A63-A1117E1D2789}" type="presOf" srcId="{413CEEC6-F36B-43FE-8DE6-AC0E3667E7F3}" destId="{A609973E-CE8B-41A6-8977-D5A3CA4961A4}" srcOrd="0" destOrd="2" presId="urn:microsoft.com/office/officeart/2005/8/layout/hList1"/>
    <dgm:cxn modelId="{6FC8FB04-B3BC-4BA2-B15A-AD6BCA027BCD}" type="presOf" srcId="{4F65713C-A020-4FFE-976D-C3B2D2B9BD42}" destId="{A609973E-CE8B-41A6-8977-D5A3CA4961A4}" srcOrd="0" destOrd="1" presId="urn:microsoft.com/office/officeart/2005/8/layout/hList1"/>
    <dgm:cxn modelId="{E0E31C08-9456-45CB-8D7A-28167656DDB1}" srcId="{628262EC-06BE-40D9-A9CD-03E8C1F55BCE}" destId="{4B8AB317-1C7B-431C-9589-0EDA706A5829}" srcOrd="0" destOrd="0" parTransId="{7EDE01C4-EEF6-4FB1-8E64-EEF3BE9677A0}" sibTransId="{934EDFEE-391C-49E8-99C4-ED3F49D2011E}"/>
    <dgm:cxn modelId="{C004BA0F-DED1-48C7-B0FD-8EC70A61207A}" type="presOf" srcId="{053FDB5C-EF2E-4868-9B0B-75D757D3B110}" destId="{17C097AF-001C-4C77-97BD-09D4BC59CD8F}" srcOrd="0" destOrd="0" presId="urn:microsoft.com/office/officeart/2005/8/layout/hList1"/>
    <dgm:cxn modelId="{7393AF27-3FA9-44BC-A8B9-360E74D2B001}" srcId="{4B8AB317-1C7B-431C-9589-0EDA706A5829}" destId="{40D3469F-9ED2-4758-A4EE-B966CB9FB7EC}" srcOrd="1" destOrd="0" parTransId="{3B9ECDCD-19E1-4BF3-AE68-BC3794715C94}" sibTransId="{DAE2BFB9-741E-42B5-8E10-5D9F8D001B57}"/>
    <dgm:cxn modelId="{7E0EE933-76E4-43C4-A062-7D8FA6DCC421}" srcId="{628262EC-06BE-40D9-A9CD-03E8C1F55BCE}" destId="{C800D368-40E6-4903-B4FB-1AA7ECE263AD}" srcOrd="2" destOrd="0" parTransId="{92D9C862-32F0-4F94-858E-706915FF34D5}" sibTransId="{C0ED9F04-E0CE-40B8-991E-9B23EE5A1046}"/>
    <dgm:cxn modelId="{FB3CAA61-2470-4235-834D-C837BB1AC744}" srcId="{628262EC-06BE-40D9-A9CD-03E8C1F55BCE}" destId="{58E45A9D-C82A-4834-915D-BBE91283F333}" srcOrd="1" destOrd="0" parTransId="{E587649D-ECC7-4558-8AA6-E6C7BA0B6807}" sibTransId="{A6706CE5-D01C-490A-B9D6-356C93162276}"/>
    <dgm:cxn modelId="{AE8B4D75-6DAC-43B2-850D-E478450DF6EA}" type="presOf" srcId="{628262EC-06BE-40D9-A9CD-03E8C1F55BCE}" destId="{46054088-F6A9-4FB2-A0D1-5A8F51185CDC}" srcOrd="0" destOrd="0" presId="urn:microsoft.com/office/officeart/2005/8/layout/hList1"/>
    <dgm:cxn modelId="{B9873081-4B1C-42C7-9A03-6EB4DF239F51}" type="presOf" srcId="{40D3469F-9ED2-4758-A4EE-B966CB9FB7EC}" destId="{95E4B1DF-8B0A-4B13-83C8-E3C67652BC97}" srcOrd="0" destOrd="1" presId="urn:microsoft.com/office/officeart/2005/8/layout/hList1"/>
    <dgm:cxn modelId="{3C6E2D87-788C-4784-AA50-119511E01355}" srcId="{58E45A9D-C82A-4834-915D-BBE91283F333}" destId="{4F65713C-A020-4FFE-976D-C3B2D2B9BD42}" srcOrd="1" destOrd="0" parTransId="{01CB6C16-1D00-46FD-B0AF-8816C04F2806}" sibTransId="{1DFFB03D-AF08-4944-B916-64384E6CB506}"/>
    <dgm:cxn modelId="{EC3D4F8B-EE83-4366-AC70-BF65C9F8905C}" srcId="{F4B4D4AB-3735-4829-9A40-E0A290D42901}" destId="{43BA70F0-952A-43F5-AC9E-56F081D4E84A}" srcOrd="1" destOrd="0" parTransId="{8BF5870A-03AE-415F-97D6-1395E6C6D017}" sibTransId="{5FC029B2-C3C7-41F2-9A48-EC9965D26212}"/>
    <dgm:cxn modelId="{7250A68D-7F63-46E2-9959-2E5570AB9628}" type="presOf" srcId="{43BA70F0-952A-43F5-AC9E-56F081D4E84A}" destId="{FAE403D1-260C-4168-957C-9BE1F92C07FC}" srcOrd="0" destOrd="1" presId="urn:microsoft.com/office/officeart/2005/8/layout/hList1"/>
    <dgm:cxn modelId="{06305091-86C8-48A7-9519-C16E4E7537B9}" type="presOf" srcId="{E81A8617-7DF9-414B-B9CE-8F164F1831ED}" destId="{95E4B1DF-8B0A-4B13-83C8-E3C67652BC97}" srcOrd="0" destOrd="3" presId="urn:microsoft.com/office/officeart/2005/8/layout/hList1"/>
    <dgm:cxn modelId="{04259092-51CD-4C77-89D7-297A0B3D8239}" type="presOf" srcId="{C800D368-40E6-4903-B4FB-1AA7ECE263AD}" destId="{B1C8872A-117D-4565-9B17-628F5AF0228D}" srcOrd="0" destOrd="0" presId="urn:microsoft.com/office/officeart/2005/8/layout/hList1"/>
    <dgm:cxn modelId="{3332B699-B27D-4B71-AA0A-023E281FCC4A}" type="presOf" srcId="{7EC94296-514F-4F5F-8771-33918C8C53F7}" destId="{A609973E-CE8B-41A6-8977-D5A3CA4961A4}" srcOrd="0" destOrd="0" presId="urn:microsoft.com/office/officeart/2005/8/layout/hList1"/>
    <dgm:cxn modelId="{845C0BA5-436A-44E7-B331-10255F27EC33}" srcId="{C800D368-40E6-4903-B4FB-1AA7ECE263AD}" destId="{053FDB5C-EF2E-4868-9B0B-75D757D3B110}" srcOrd="0" destOrd="0" parTransId="{153C70D2-D0A2-4CEC-954E-D72ED4CB0946}" sibTransId="{E501F5AB-BC97-4913-AC5A-A6E34516EBFF}"/>
    <dgm:cxn modelId="{45C843A6-6672-45DD-98D7-4A398E4C2BFF}" type="presOf" srcId="{F4B4D4AB-3735-4829-9A40-E0A290D42901}" destId="{BC9FB4D9-7385-46C0-BEB8-17E7F01804CF}" srcOrd="0" destOrd="0" presId="urn:microsoft.com/office/officeart/2005/8/layout/hList1"/>
    <dgm:cxn modelId="{ADB958A8-BD78-462C-8767-24604C1C298F}" srcId="{628262EC-06BE-40D9-A9CD-03E8C1F55BCE}" destId="{F4B4D4AB-3735-4829-9A40-E0A290D42901}" srcOrd="3" destOrd="0" parTransId="{74A60820-FDB9-4821-9E01-2347EC298C9E}" sibTransId="{107E55BC-871F-4900-8A34-28B92E7775BD}"/>
    <dgm:cxn modelId="{7031F0A9-9501-4238-B6CA-AC2B87D67659}" srcId="{4B8AB317-1C7B-431C-9589-0EDA706A5829}" destId="{5BD023B0-CC2C-4CB0-B366-CB82DF854502}" srcOrd="2" destOrd="0" parTransId="{F7C83F9A-FF59-463E-8E75-E10B9CBE86B4}" sibTransId="{71C90A16-7F7A-4D6C-94D0-8CCBEE39FE90}"/>
    <dgm:cxn modelId="{42CC2EAB-FD4C-4A5C-AD51-CA6FB34E8941}" srcId="{C800D368-40E6-4903-B4FB-1AA7ECE263AD}" destId="{F9055CAA-B399-4471-8F81-D80CF5645C43}" srcOrd="1" destOrd="0" parTransId="{839E5385-6F3C-4BAC-99FB-7AC0418CD245}" sibTransId="{1B22C0BC-BD2B-4B92-B1C7-B73C66389E81}"/>
    <dgm:cxn modelId="{FDFBE0AB-D296-4AB8-975B-6FEBA5B79204}" srcId="{4B8AB317-1C7B-431C-9589-0EDA706A5829}" destId="{8EBFEDAF-52A3-4AD1-A6F2-AF44D7D4A11E}" srcOrd="0" destOrd="0" parTransId="{14265ED1-346C-4754-9EE9-1B263132B947}" sibTransId="{EC60BD56-DDBF-4930-B350-FB2971245AC1}"/>
    <dgm:cxn modelId="{F4F8C2B2-05C9-4F62-9D48-D20644455814}" srcId="{58E45A9D-C82A-4834-915D-BBE91283F333}" destId="{413CEEC6-F36B-43FE-8DE6-AC0E3667E7F3}" srcOrd="2" destOrd="0" parTransId="{2BA67911-EE88-4D80-9E45-D5A73C596AF9}" sibTransId="{D7386163-1E7B-401E-83D1-21D95A01857D}"/>
    <dgm:cxn modelId="{132291BB-E9C7-486F-BAE3-FD23D58C4B2E}" srcId="{58E45A9D-C82A-4834-915D-BBE91283F333}" destId="{7EC94296-514F-4F5F-8771-33918C8C53F7}" srcOrd="0" destOrd="0" parTransId="{309CD749-FBD3-4265-9D2E-813E568C15BB}" sibTransId="{A625BB44-CF0D-4593-9E89-6DAD0CA7455F}"/>
    <dgm:cxn modelId="{DD31AAC1-E099-4D52-9E9D-526B9A7CF99A}" type="presOf" srcId="{F9055CAA-B399-4471-8F81-D80CF5645C43}" destId="{17C097AF-001C-4C77-97BD-09D4BC59CD8F}" srcOrd="0" destOrd="1" presId="urn:microsoft.com/office/officeart/2005/8/layout/hList1"/>
    <dgm:cxn modelId="{619E27C3-FED0-42FA-8292-BAA16B529CA8}" type="presOf" srcId="{589574BE-A8F0-4043-9D36-34329F265ED4}" destId="{A609973E-CE8B-41A6-8977-D5A3CA4961A4}" srcOrd="0" destOrd="3" presId="urn:microsoft.com/office/officeart/2005/8/layout/hList1"/>
    <dgm:cxn modelId="{40C4B4C4-27D1-4DE8-8D22-6D86D5204614}" srcId="{58E45A9D-C82A-4834-915D-BBE91283F333}" destId="{589574BE-A8F0-4043-9D36-34329F265ED4}" srcOrd="3" destOrd="0" parTransId="{90FA9195-0F33-4A58-A779-2EE9B640EA83}" sibTransId="{2F5BD121-7179-4722-8E6B-2071D1D1BF55}"/>
    <dgm:cxn modelId="{F4541AE0-8940-4755-B916-455106905D0B}" type="presOf" srcId="{5BD023B0-CC2C-4CB0-B366-CB82DF854502}" destId="{95E4B1DF-8B0A-4B13-83C8-E3C67652BC97}" srcOrd="0" destOrd="2" presId="urn:microsoft.com/office/officeart/2005/8/layout/hList1"/>
    <dgm:cxn modelId="{99EF73E2-3E87-48BD-B6CD-C004850B6A13}" srcId="{4B8AB317-1C7B-431C-9589-0EDA706A5829}" destId="{E81A8617-7DF9-414B-B9CE-8F164F1831ED}" srcOrd="3" destOrd="0" parTransId="{9535E254-175D-425E-B0CB-F65E5F683A0D}" sibTransId="{536058F1-81E9-41E5-B686-952181E5F24D}"/>
    <dgm:cxn modelId="{F3A39AE3-4816-4F63-BB83-9DE284464DDD}" type="presOf" srcId="{63734235-C85F-446A-89A2-2AF3B725864C}" destId="{FAE403D1-260C-4168-957C-9BE1F92C07FC}" srcOrd="0" destOrd="0" presId="urn:microsoft.com/office/officeart/2005/8/layout/hList1"/>
    <dgm:cxn modelId="{4C83CBE6-0E6A-49AA-9E01-184FA2C4567E}" type="presOf" srcId="{58E45A9D-C82A-4834-915D-BBE91283F333}" destId="{617C5EBC-7AEC-4DC0-8DC7-16777A870313}" srcOrd="0" destOrd="0" presId="urn:microsoft.com/office/officeart/2005/8/layout/hList1"/>
    <dgm:cxn modelId="{EA615FE9-8AFB-4D41-B982-18C16997AE82}" srcId="{F4B4D4AB-3735-4829-9A40-E0A290D42901}" destId="{63734235-C85F-446A-89A2-2AF3B725864C}" srcOrd="0" destOrd="0" parTransId="{CB634AA9-A37C-47AB-96E8-F0992B2A05B9}" sibTransId="{F1FC87EB-0BFB-483D-9B43-E3B8D3C0E644}"/>
    <dgm:cxn modelId="{27E3E3F1-304D-48B6-BACD-76EEBAFA4DC9}" type="presOf" srcId="{4B8AB317-1C7B-431C-9589-0EDA706A5829}" destId="{DBE7E143-8599-402A-B6C2-DABCA977F7AA}" srcOrd="0" destOrd="0" presId="urn:microsoft.com/office/officeart/2005/8/layout/hList1"/>
    <dgm:cxn modelId="{F62431F2-6E04-49A4-9D45-0B61F52FAB24}" type="presOf" srcId="{8EBFEDAF-52A3-4AD1-A6F2-AF44D7D4A11E}" destId="{95E4B1DF-8B0A-4B13-83C8-E3C67652BC97}" srcOrd="0" destOrd="0" presId="urn:microsoft.com/office/officeart/2005/8/layout/hList1"/>
    <dgm:cxn modelId="{BDD24611-E0ED-40AA-8A0C-E9F8A8045ABF}" type="presParOf" srcId="{46054088-F6A9-4FB2-A0D1-5A8F51185CDC}" destId="{37F6D94C-FCEA-45F2-A6B8-0939143C8CB2}" srcOrd="0" destOrd="0" presId="urn:microsoft.com/office/officeart/2005/8/layout/hList1"/>
    <dgm:cxn modelId="{C3F5CFA6-B442-414E-8DBE-3FCFAEA4E8C2}" type="presParOf" srcId="{37F6D94C-FCEA-45F2-A6B8-0939143C8CB2}" destId="{DBE7E143-8599-402A-B6C2-DABCA977F7AA}" srcOrd="0" destOrd="0" presId="urn:microsoft.com/office/officeart/2005/8/layout/hList1"/>
    <dgm:cxn modelId="{0E3CA9F0-5003-4FD0-828D-6D5E0EC9BD03}" type="presParOf" srcId="{37F6D94C-FCEA-45F2-A6B8-0939143C8CB2}" destId="{95E4B1DF-8B0A-4B13-83C8-E3C67652BC97}" srcOrd="1" destOrd="0" presId="urn:microsoft.com/office/officeart/2005/8/layout/hList1"/>
    <dgm:cxn modelId="{B3AE6122-ED2A-4DD2-8BDD-DB1936E7A98A}" type="presParOf" srcId="{46054088-F6A9-4FB2-A0D1-5A8F51185CDC}" destId="{259DEB39-ED72-4914-9FBD-F079096256C9}" srcOrd="1" destOrd="0" presId="urn:microsoft.com/office/officeart/2005/8/layout/hList1"/>
    <dgm:cxn modelId="{DE1E63DE-9079-4FCB-B236-CF6BDBB71C30}" type="presParOf" srcId="{46054088-F6A9-4FB2-A0D1-5A8F51185CDC}" destId="{4082CDC9-9CE6-40A3-A4C4-37BE87B87ADF}" srcOrd="2" destOrd="0" presId="urn:microsoft.com/office/officeart/2005/8/layout/hList1"/>
    <dgm:cxn modelId="{1BD1E50A-57C7-42AD-8C5C-E050B2B2966F}" type="presParOf" srcId="{4082CDC9-9CE6-40A3-A4C4-37BE87B87ADF}" destId="{617C5EBC-7AEC-4DC0-8DC7-16777A870313}" srcOrd="0" destOrd="0" presId="urn:microsoft.com/office/officeart/2005/8/layout/hList1"/>
    <dgm:cxn modelId="{14FC0AC0-7861-4379-B5DF-AB7E15478774}" type="presParOf" srcId="{4082CDC9-9CE6-40A3-A4C4-37BE87B87ADF}" destId="{A609973E-CE8B-41A6-8977-D5A3CA4961A4}" srcOrd="1" destOrd="0" presId="urn:microsoft.com/office/officeart/2005/8/layout/hList1"/>
    <dgm:cxn modelId="{A6A85ABF-1158-46BB-BF1C-E44B58FCBACB}" type="presParOf" srcId="{46054088-F6A9-4FB2-A0D1-5A8F51185CDC}" destId="{6EFE1072-BBDA-4F29-9141-32DA79D46F5B}" srcOrd="3" destOrd="0" presId="urn:microsoft.com/office/officeart/2005/8/layout/hList1"/>
    <dgm:cxn modelId="{1F9F5839-8620-49B3-AF70-82C1AF778518}" type="presParOf" srcId="{46054088-F6A9-4FB2-A0D1-5A8F51185CDC}" destId="{3310BAEA-CBA8-44C4-805C-4DEFD60951CD}" srcOrd="4" destOrd="0" presId="urn:microsoft.com/office/officeart/2005/8/layout/hList1"/>
    <dgm:cxn modelId="{6CBBBDC6-DF0E-4BB7-86F7-F78A81B39A3E}" type="presParOf" srcId="{3310BAEA-CBA8-44C4-805C-4DEFD60951CD}" destId="{B1C8872A-117D-4565-9B17-628F5AF0228D}" srcOrd="0" destOrd="0" presId="urn:microsoft.com/office/officeart/2005/8/layout/hList1"/>
    <dgm:cxn modelId="{71CB734F-4002-47BC-9ADA-77160834476D}" type="presParOf" srcId="{3310BAEA-CBA8-44C4-805C-4DEFD60951CD}" destId="{17C097AF-001C-4C77-97BD-09D4BC59CD8F}" srcOrd="1" destOrd="0" presId="urn:microsoft.com/office/officeart/2005/8/layout/hList1"/>
    <dgm:cxn modelId="{9B522EB2-3CAE-42C1-B4AC-25416BB3580D}" type="presParOf" srcId="{46054088-F6A9-4FB2-A0D1-5A8F51185CDC}" destId="{2728C4C0-5563-4B04-A5CA-06562EDCC500}" srcOrd="5" destOrd="0" presId="urn:microsoft.com/office/officeart/2005/8/layout/hList1"/>
    <dgm:cxn modelId="{22C6B444-D348-41E4-9783-0C4D105ACC59}" type="presParOf" srcId="{46054088-F6A9-4FB2-A0D1-5A8F51185CDC}" destId="{9A20DEFA-FC9A-44B6-9E34-C2D4003451F6}" srcOrd="6" destOrd="0" presId="urn:microsoft.com/office/officeart/2005/8/layout/hList1"/>
    <dgm:cxn modelId="{90790ECD-A672-435E-AF5D-23657648808D}" type="presParOf" srcId="{9A20DEFA-FC9A-44B6-9E34-C2D4003451F6}" destId="{BC9FB4D9-7385-46C0-BEB8-17E7F01804CF}" srcOrd="0" destOrd="0" presId="urn:microsoft.com/office/officeart/2005/8/layout/hList1"/>
    <dgm:cxn modelId="{3F20C923-96F8-479C-A5F8-8AB0FF083952}" type="presParOf" srcId="{9A20DEFA-FC9A-44B6-9E34-C2D4003451F6}" destId="{FAE403D1-260C-4168-957C-9BE1F92C07F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1C1D6A0-5AE2-4AEA-AE66-C30F5BAB97E3}" type="doc">
      <dgm:prSet loTypeId="urn:microsoft.com/office/officeart/2005/8/layout/default#3" loCatId="list" qsTypeId="urn:microsoft.com/office/officeart/2005/8/quickstyle/3d1" qsCatId="3D" csTypeId="urn:microsoft.com/office/officeart/2005/8/colors/colorful1#8" csCatId="colorful" phldr="1"/>
      <dgm:spPr/>
      <dgm:t>
        <a:bodyPr/>
        <a:lstStyle/>
        <a:p>
          <a:endParaRPr lang="ru-RU"/>
        </a:p>
      </dgm:t>
    </dgm:pt>
    <dgm:pt modelId="{C8AC357D-5D33-4894-87CF-5BC45AAE0F80}">
      <dgm:prSet phldrT="[Текст]"/>
      <dgm:spPr/>
      <dgm:t>
        <a:bodyPr/>
        <a:lstStyle/>
        <a:p>
          <a:r>
            <a:rPr lang="ru-RU" dirty="0"/>
            <a:t>Пожелания</a:t>
          </a:r>
        </a:p>
      </dgm:t>
    </dgm:pt>
    <dgm:pt modelId="{E8F21D93-1039-4583-8B1B-1C4B5E65C4E2}" type="parTrans" cxnId="{39E47B1C-CEC7-4A56-86DF-461FE0D40448}">
      <dgm:prSet/>
      <dgm:spPr/>
      <dgm:t>
        <a:bodyPr/>
        <a:lstStyle/>
        <a:p>
          <a:endParaRPr lang="ru-RU"/>
        </a:p>
      </dgm:t>
    </dgm:pt>
    <dgm:pt modelId="{37A8669E-915E-4480-98B9-B153699D108B}" type="sibTrans" cxnId="{39E47B1C-CEC7-4A56-86DF-461FE0D40448}">
      <dgm:prSet/>
      <dgm:spPr/>
      <dgm:t>
        <a:bodyPr/>
        <a:lstStyle/>
        <a:p>
          <a:endParaRPr lang="ru-RU"/>
        </a:p>
      </dgm:t>
    </dgm:pt>
    <dgm:pt modelId="{43CE5823-BCDE-43B4-BD50-9557BAC74228}">
      <dgm:prSet phldrT="[Текст]"/>
      <dgm:spPr/>
      <dgm:t>
        <a:bodyPr/>
        <a:lstStyle/>
        <a:p>
          <a:r>
            <a:rPr lang="ru-RU" dirty="0"/>
            <a:t>Советы</a:t>
          </a:r>
        </a:p>
      </dgm:t>
    </dgm:pt>
    <dgm:pt modelId="{BF9F6E95-D1FD-4274-889D-9ECB77BF0CF9}" type="parTrans" cxnId="{2AD1C7C3-3DA8-4442-BBFA-D737DFAD7C21}">
      <dgm:prSet/>
      <dgm:spPr/>
      <dgm:t>
        <a:bodyPr/>
        <a:lstStyle/>
        <a:p>
          <a:endParaRPr lang="ru-RU"/>
        </a:p>
      </dgm:t>
    </dgm:pt>
    <dgm:pt modelId="{7D750360-151C-44BC-8EAD-D1CD19735DDA}" type="sibTrans" cxnId="{2AD1C7C3-3DA8-4442-BBFA-D737DFAD7C21}">
      <dgm:prSet/>
      <dgm:spPr/>
      <dgm:t>
        <a:bodyPr/>
        <a:lstStyle/>
        <a:p>
          <a:endParaRPr lang="ru-RU"/>
        </a:p>
      </dgm:t>
    </dgm:pt>
    <dgm:pt modelId="{58A0C3B4-5723-473D-914A-D92634BA9093}">
      <dgm:prSet phldrT="[Текст]"/>
      <dgm:spPr>
        <a:solidFill>
          <a:srgbClr val="FF0000"/>
        </a:solidFill>
      </dgm:spPr>
      <dgm:t>
        <a:bodyPr/>
        <a:lstStyle/>
        <a:p>
          <a:r>
            <a:rPr lang="ru-RU" dirty="0"/>
            <a:t>Просьбы</a:t>
          </a:r>
        </a:p>
      </dgm:t>
    </dgm:pt>
    <dgm:pt modelId="{18961AD5-2652-4586-8D42-583642E0FB36}" type="parTrans" cxnId="{D975467A-A4B6-4702-91BE-861038B82406}">
      <dgm:prSet/>
      <dgm:spPr/>
      <dgm:t>
        <a:bodyPr/>
        <a:lstStyle/>
        <a:p>
          <a:endParaRPr lang="ru-RU"/>
        </a:p>
      </dgm:t>
    </dgm:pt>
    <dgm:pt modelId="{235213D8-6237-489F-B96F-4A4684700E09}" type="sibTrans" cxnId="{D975467A-A4B6-4702-91BE-861038B82406}">
      <dgm:prSet/>
      <dgm:spPr/>
      <dgm:t>
        <a:bodyPr/>
        <a:lstStyle/>
        <a:p>
          <a:endParaRPr lang="ru-RU"/>
        </a:p>
      </dgm:t>
    </dgm:pt>
    <dgm:pt modelId="{7A76AE17-96B1-40C8-A705-8FB6EDE8933C}">
      <dgm:prSet phldrT="[Текст]"/>
      <dgm:spPr/>
      <dgm:t>
        <a:bodyPr/>
        <a:lstStyle/>
        <a:p>
          <a:r>
            <a:rPr lang="ru-RU" dirty="0"/>
            <a:t>Рекомендации</a:t>
          </a:r>
        </a:p>
      </dgm:t>
    </dgm:pt>
    <dgm:pt modelId="{18D5D36D-E820-4A42-B7A0-B1B2D798B9D9}" type="parTrans" cxnId="{4F645F85-F512-412C-82E3-8E7D81BE0F27}">
      <dgm:prSet/>
      <dgm:spPr/>
      <dgm:t>
        <a:bodyPr/>
        <a:lstStyle/>
        <a:p>
          <a:endParaRPr lang="ru-RU"/>
        </a:p>
      </dgm:t>
    </dgm:pt>
    <dgm:pt modelId="{D80ED7E9-D1DE-4BEC-B6C9-D476F7AFE495}" type="sibTrans" cxnId="{4F645F85-F512-412C-82E3-8E7D81BE0F27}">
      <dgm:prSet/>
      <dgm:spPr/>
      <dgm:t>
        <a:bodyPr/>
        <a:lstStyle/>
        <a:p>
          <a:endParaRPr lang="ru-RU"/>
        </a:p>
      </dgm:t>
    </dgm:pt>
    <dgm:pt modelId="{7C78719A-3221-41B4-A539-5FE998D1C8CA}">
      <dgm:prSet phldrT="[Текст]"/>
      <dgm:spPr/>
      <dgm:t>
        <a:bodyPr/>
        <a:lstStyle/>
        <a:p>
          <a:r>
            <a:rPr lang="ru-RU" dirty="0"/>
            <a:t>Уведомления</a:t>
          </a:r>
        </a:p>
      </dgm:t>
    </dgm:pt>
    <dgm:pt modelId="{B0215BF7-3247-405D-8E0B-0B994B4B6C12}" type="parTrans" cxnId="{8DEAF573-AC07-45DA-82B1-1041D505C59B}">
      <dgm:prSet/>
      <dgm:spPr/>
      <dgm:t>
        <a:bodyPr/>
        <a:lstStyle/>
        <a:p>
          <a:endParaRPr lang="ru-RU"/>
        </a:p>
      </dgm:t>
    </dgm:pt>
    <dgm:pt modelId="{1D02CA75-9A41-4823-BE39-E1DDE4AB5EC9}" type="sibTrans" cxnId="{8DEAF573-AC07-45DA-82B1-1041D505C59B}">
      <dgm:prSet/>
      <dgm:spPr/>
      <dgm:t>
        <a:bodyPr/>
        <a:lstStyle/>
        <a:p>
          <a:endParaRPr lang="ru-RU"/>
        </a:p>
      </dgm:t>
    </dgm:pt>
    <dgm:pt modelId="{F0767653-63CF-4AB8-BE6B-53FFC799D39A}">
      <dgm:prSet phldrT="[Текст]"/>
      <dgm:spPr/>
      <dgm:t>
        <a:bodyPr/>
        <a:lstStyle/>
        <a:p>
          <a:r>
            <a:rPr lang="ru-RU" dirty="0"/>
            <a:t>Разъяснения</a:t>
          </a:r>
        </a:p>
      </dgm:t>
    </dgm:pt>
    <dgm:pt modelId="{F8AF224F-A7FA-4199-B585-82B27D2B0899}" type="parTrans" cxnId="{5842DF2C-CBE1-437C-9011-68BCBFD73495}">
      <dgm:prSet/>
      <dgm:spPr/>
      <dgm:t>
        <a:bodyPr/>
        <a:lstStyle/>
        <a:p>
          <a:endParaRPr lang="ru-RU"/>
        </a:p>
      </dgm:t>
    </dgm:pt>
    <dgm:pt modelId="{EB1AE41B-B1FD-43DA-8D92-8877DDFFC73E}" type="sibTrans" cxnId="{5842DF2C-CBE1-437C-9011-68BCBFD73495}">
      <dgm:prSet/>
      <dgm:spPr/>
      <dgm:t>
        <a:bodyPr/>
        <a:lstStyle/>
        <a:p>
          <a:endParaRPr lang="ru-RU"/>
        </a:p>
      </dgm:t>
    </dgm:pt>
    <dgm:pt modelId="{C7893702-6539-44DD-B873-3D5DF8122472}">
      <dgm:prSet phldrT="[Текст]"/>
      <dgm:spPr>
        <a:solidFill>
          <a:srgbClr val="00B050"/>
        </a:solidFill>
      </dgm:spPr>
      <dgm:t>
        <a:bodyPr/>
        <a:lstStyle/>
        <a:p>
          <a:r>
            <a:rPr lang="ru-RU" dirty="0"/>
            <a:t>Объяснение заданий</a:t>
          </a:r>
        </a:p>
      </dgm:t>
    </dgm:pt>
    <dgm:pt modelId="{4038B143-18BB-4076-A0AA-E597AF351A2B}" type="parTrans" cxnId="{63B74657-4532-400B-93DC-D7476A007B65}">
      <dgm:prSet/>
      <dgm:spPr/>
      <dgm:t>
        <a:bodyPr/>
        <a:lstStyle/>
        <a:p>
          <a:endParaRPr lang="ru-RU"/>
        </a:p>
      </dgm:t>
    </dgm:pt>
    <dgm:pt modelId="{E7428AB5-2593-473E-A410-A28954B70149}" type="sibTrans" cxnId="{63B74657-4532-400B-93DC-D7476A007B65}">
      <dgm:prSet/>
      <dgm:spPr/>
      <dgm:t>
        <a:bodyPr/>
        <a:lstStyle/>
        <a:p>
          <a:endParaRPr lang="ru-RU"/>
        </a:p>
      </dgm:t>
    </dgm:pt>
    <dgm:pt modelId="{378CD824-E271-4CA1-92E6-72C88884404E}">
      <dgm:prSet phldrT="[Текст]"/>
      <dgm:spPr/>
      <dgm:t>
        <a:bodyPr/>
        <a:lstStyle/>
        <a:p>
          <a:r>
            <a:rPr lang="ru-RU" dirty="0"/>
            <a:t>Указания</a:t>
          </a:r>
        </a:p>
      </dgm:t>
    </dgm:pt>
    <dgm:pt modelId="{28C20F00-483E-48DD-A39A-3E2DA77B2F30}" type="parTrans" cxnId="{13DC59E4-BEFE-4042-9D02-067A5281E377}">
      <dgm:prSet/>
      <dgm:spPr/>
      <dgm:t>
        <a:bodyPr/>
        <a:lstStyle/>
        <a:p>
          <a:endParaRPr lang="ru-RU"/>
        </a:p>
      </dgm:t>
    </dgm:pt>
    <dgm:pt modelId="{BDCCC53A-6882-452E-BB9D-026AB83A93DC}" type="sibTrans" cxnId="{13DC59E4-BEFE-4042-9D02-067A5281E377}">
      <dgm:prSet/>
      <dgm:spPr/>
      <dgm:t>
        <a:bodyPr/>
        <a:lstStyle/>
        <a:p>
          <a:endParaRPr lang="ru-RU"/>
        </a:p>
      </dgm:t>
    </dgm:pt>
    <dgm:pt modelId="{E9C17C92-8DF3-47A3-925D-19AAC6232A16}" type="pres">
      <dgm:prSet presAssocID="{61C1D6A0-5AE2-4AEA-AE66-C30F5BAB97E3}" presName="diagram" presStyleCnt="0">
        <dgm:presLayoutVars>
          <dgm:dir/>
          <dgm:resizeHandles val="exact"/>
        </dgm:presLayoutVars>
      </dgm:prSet>
      <dgm:spPr/>
    </dgm:pt>
    <dgm:pt modelId="{F55363E8-9CA3-4C79-9076-B14F53F31441}" type="pres">
      <dgm:prSet presAssocID="{C8AC357D-5D33-4894-87CF-5BC45AAE0F80}" presName="node" presStyleLbl="node1" presStyleIdx="0" presStyleCnt="8">
        <dgm:presLayoutVars>
          <dgm:bulletEnabled val="1"/>
        </dgm:presLayoutVars>
      </dgm:prSet>
      <dgm:spPr/>
    </dgm:pt>
    <dgm:pt modelId="{D1A41FAC-AA8D-4FC2-864C-F04A7FCE2E64}" type="pres">
      <dgm:prSet presAssocID="{37A8669E-915E-4480-98B9-B153699D108B}" presName="sibTrans" presStyleCnt="0"/>
      <dgm:spPr/>
    </dgm:pt>
    <dgm:pt modelId="{F8EB206C-D407-4ECF-BCE4-8F1D0A608142}" type="pres">
      <dgm:prSet presAssocID="{43CE5823-BCDE-43B4-BD50-9557BAC74228}" presName="node" presStyleLbl="node1" presStyleIdx="1" presStyleCnt="8">
        <dgm:presLayoutVars>
          <dgm:bulletEnabled val="1"/>
        </dgm:presLayoutVars>
      </dgm:prSet>
      <dgm:spPr/>
    </dgm:pt>
    <dgm:pt modelId="{D8ACAC50-4BEB-4CFA-A070-CCCECA1E6217}" type="pres">
      <dgm:prSet presAssocID="{7D750360-151C-44BC-8EAD-D1CD19735DDA}" presName="sibTrans" presStyleCnt="0"/>
      <dgm:spPr/>
    </dgm:pt>
    <dgm:pt modelId="{10A1F443-5038-48D0-BF43-341059F18347}" type="pres">
      <dgm:prSet presAssocID="{58A0C3B4-5723-473D-914A-D92634BA9093}" presName="node" presStyleLbl="node1" presStyleIdx="2" presStyleCnt="8">
        <dgm:presLayoutVars>
          <dgm:bulletEnabled val="1"/>
        </dgm:presLayoutVars>
      </dgm:prSet>
      <dgm:spPr/>
    </dgm:pt>
    <dgm:pt modelId="{E5CC3393-1E64-4A61-9063-87E6535751B5}" type="pres">
      <dgm:prSet presAssocID="{235213D8-6237-489F-B96F-4A4684700E09}" presName="sibTrans" presStyleCnt="0"/>
      <dgm:spPr/>
    </dgm:pt>
    <dgm:pt modelId="{66AC0BBE-5F75-49A8-96D9-7C4A07125DC4}" type="pres">
      <dgm:prSet presAssocID="{7A76AE17-96B1-40C8-A705-8FB6EDE8933C}" presName="node" presStyleLbl="node1" presStyleIdx="3" presStyleCnt="8">
        <dgm:presLayoutVars>
          <dgm:bulletEnabled val="1"/>
        </dgm:presLayoutVars>
      </dgm:prSet>
      <dgm:spPr/>
    </dgm:pt>
    <dgm:pt modelId="{3A405CF2-824E-4590-A972-63183E8F4630}" type="pres">
      <dgm:prSet presAssocID="{D80ED7E9-D1DE-4BEC-B6C9-D476F7AFE495}" presName="sibTrans" presStyleCnt="0"/>
      <dgm:spPr/>
    </dgm:pt>
    <dgm:pt modelId="{082A38C8-F27A-425B-A95B-7D68BB23C993}" type="pres">
      <dgm:prSet presAssocID="{7C78719A-3221-41B4-A539-5FE998D1C8CA}" presName="node" presStyleLbl="node1" presStyleIdx="4" presStyleCnt="8">
        <dgm:presLayoutVars>
          <dgm:bulletEnabled val="1"/>
        </dgm:presLayoutVars>
      </dgm:prSet>
      <dgm:spPr/>
    </dgm:pt>
    <dgm:pt modelId="{9F4A5385-5702-4ED5-A244-F87391B219E5}" type="pres">
      <dgm:prSet presAssocID="{1D02CA75-9A41-4823-BE39-E1DDE4AB5EC9}" presName="sibTrans" presStyleCnt="0"/>
      <dgm:spPr/>
    </dgm:pt>
    <dgm:pt modelId="{4E8676F4-5158-4CAF-B376-42F090AA4421}" type="pres">
      <dgm:prSet presAssocID="{F0767653-63CF-4AB8-BE6B-53FFC799D39A}" presName="node" presStyleLbl="node1" presStyleIdx="5" presStyleCnt="8">
        <dgm:presLayoutVars>
          <dgm:bulletEnabled val="1"/>
        </dgm:presLayoutVars>
      </dgm:prSet>
      <dgm:spPr/>
    </dgm:pt>
    <dgm:pt modelId="{F05B8156-405D-40A8-BA37-36AE0575085C}" type="pres">
      <dgm:prSet presAssocID="{EB1AE41B-B1FD-43DA-8D92-8877DDFFC73E}" presName="sibTrans" presStyleCnt="0"/>
      <dgm:spPr/>
    </dgm:pt>
    <dgm:pt modelId="{21C913F8-506D-42CE-9A29-24B35F3EA5C4}" type="pres">
      <dgm:prSet presAssocID="{C7893702-6539-44DD-B873-3D5DF8122472}" presName="node" presStyleLbl="node1" presStyleIdx="6" presStyleCnt="8">
        <dgm:presLayoutVars>
          <dgm:bulletEnabled val="1"/>
        </dgm:presLayoutVars>
      </dgm:prSet>
      <dgm:spPr/>
    </dgm:pt>
    <dgm:pt modelId="{1388AB19-7CA1-44DC-A82A-8264F2596FDE}" type="pres">
      <dgm:prSet presAssocID="{E7428AB5-2593-473E-A410-A28954B70149}" presName="sibTrans" presStyleCnt="0"/>
      <dgm:spPr/>
    </dgm:pt>
    <dgm:pt modelId="{02FCBA68-D6AB-43B8-8F82-CD4E52D8C09F}" type="pres">
      <dgm:prSet presAssocID="{378CD824-E271-4CA1-92E6-72C88884404E}" presName="node" presStyleLbl="node1" presStyleIdx="7" presStyleCnt="8">
        <dgm:presLayoutVars>
          <dgm:bulletEnabled val="1"/>
        </dgm:presLayoutVars>
      </dgm:prSet>
      <dgm:spPr/>
    </dgm:pt>
  </dgm:ptLst>
  <dgm:cxnLst>
    <dgm:cxn modelId="{52332101-A5D1-41CC-B010-A794B9480F6E}" type="presOf" srcId="{F0767653-63CF-4AB8-BE6B-53FFC799D39A}" destId="{4E8676F4-5158-4CAF-B376-42F090AA4421}" srcOrd="0" destOrd="0" presId="urn:microsoft.com/office/officeart/2005/8/layout/default#3"/>
    <dgm:cxn modelId="{6F947012-5A71-4565-A243-B913A5CD953B}" type="presOf" srcId="{61C1D6A0-5AE2-4AEA-AE66-C30F5BAB97E3}" destId="{E9C17C92-8DF3-47A3-925D-19AAC6232A16}" srcOrd="0" destOrd="0" presId="urn:microsoft.com/office/officeart/2005/8/layout/default#3"/>
    <dgm:cxn modelId="{39E47B1C-CEC7-4A56-86DF-461FE0D40448}" srcId="{61C1D6A0-5AE2-4AEA-AE66-C30F5BAB97E3}" destId="{C8AC357D-5D33-4894-87CF-5BC45AAE0F80}" srcOrd="0" destOrd="0" parTransId="{E8F21D93-1039-4583-8B1B-1C4B5E65C4E2}" sibTransId="{37A8669E-915E-4480-98B9-B153699D108B}"/>
    <dgm:cxn modelId="{2CFDD827-8B7A-4C7F-8514-C6CC26A21021}" type="presOf" srcId="{58A0C3B4-5723-473D-914A-D92634BA9093}" destId="{10A1F443-5038-48D0-BF43-341059F18347}" srcOrd="0" destOrd="0" presId="urn:microsoft.com/office/officeart/2005/8/layout/default#3"/>
    <dgm:cxn modelId="{F4EA0C2B-23B3-4552-B558-E2137F086CCF}" type="presOf" srcId="{C7893702-6539-44DD-B873-3D5DF8122472}" destId="{21C913F8-506D-42CE-9A29-24B35F3EA5C4}" srcOrd="0" destOrd="0" presId="urn:microsoft.com/office/officeart/2005/8/layout/default#3"/>
    <dgm:cxn modelId="{5842DF2C-CBE1-437C-9011-68BCBFD73495}" srcId="{61C1D6A0-5AE2-4AEA-AE66-C30F5BAB97E3}" destId="{F0767653-63CF-4AB8-BE6B-53FFC799D39A}" srcOrd="5" destOrd="0" parTransId="{F8AF224F-A7FA-4199-B585-82B27D2B0899}" sibTransId="{EB1AE41B-B1FD-43DA-8D92-8877DDFFC73E}"/>
    <dgm:cxn modelId="{2E5B6062-6258-4AEC-8AAB-53841BE1FE27}" type="presOf" srcId="{7C78719A-3221-41B4-A539-5FE998D1C8CA}" destId="{082A38C8-F27A-425B-A95B-7D68BB23C993}" srcOrd="0" destOrd="0" presId="urn:microsoft.com/office/officeart/2005/8/layout/default#3"/>
    <dgm:cxn modelId="{8DEAF573-AC07-45DA-82B1-1041D505C59B}" srcId="{61C1D6A0-5AE2-4AEA-AE66-C30F5BAB97E3}" destId="{7C78719A-3221-41B4-A539-5FE998D1C8CA}" srcOrd="4" destOrd="0" parTransId="{B0215BF7-3247-405D-8E0B-0B994B4B6C12}" sibTransId="{1D02CA75-9A41-4823-BE39-E1DDE4AB5EC9}"/>
    <dgm:cxn modelId="{63B74657-4532-400B-93DC-D7476A007B65}" srcId="{61C1D6A0-5AE2-4AEA-AE66-C30F5BAB97E3}" destId="{C7893702-6539-44DD-B873-3D5DF8122472}" srcOrd="6" destOrd="0" parTransId="{4038B143-18BB-4076-A0AA-E597AF351A2B}" sibTransId="{E7428AB5-2593-473E-A410-A28954B70149}"/>
    <dgm:cxn modelId="{D975467A-A4B6-4702-91BE-861038B82406}" srcId="{61C1D6A0-5AE2-4AEA-AE66-C30F5BAB97E3}" destId="{58A0C3B4-5723-473D-914A-D92634BA9093}" srcOrd="2" destOrd="0" parTransId="{18961AD5-2652-4586-8D42-583642E0FB36}" sibTransId="{235213D8-6237-489F-B96F-4A4684700E09}"/>
    <dgm:cxn modelId="{9A9FA984-1C8D-4362-9AA4-6225C6AEAC1F}" type="presOf" srcId="{43CE5823-BCDE-43B4-BD50-9557BAC74228}" destId="{F8EB206C-D407-4ECF-BCE4-8F1D0A608142}" srcOrd="0" destOrd="0" presId="urn:microsoft.com/office/officeart/2005/8/layout/default#3"/>
    <dgm:cxn modelId="{4F645F85-F512-412C-82E3-8E7D81BE0F27}" srcId="{61C1D6A0-5AE2-4AEA-AE66-C30F5BAB97E3}" destId="{7A76AE17-96B1-40C8-A705-8FB6EDE8933C}" srcOrd="3" destOrd="0" parTransId="{18D5D36D-E820-4A42-B7A0-B1B2D798B9D9}" sibTransId="{D80ED7E9-D1DE-4BEC-B6C9-D476F7AFE495}"/>
    <dgm:cxn modelId="{088CA28E-D94C-4604-94CB-67B020DE6483}" type="presOf" srcId="{378CD824-E271-4CA1-92E6-72C88884404E}" destId="{02FCBA68-D6AB-43B8-8F82-CD4E52D8C09F}" srcOrd="0" destOrd="0" presId="urn:microsoft.com/office/officeart/2005/8/layout/default#3"/>
    <dgm:cxn modelId="{F896FEA2-8519-4566-9E4D-765378C87FC7}" type="presOf" srcId="{7A76AE17-96B1-40C8-A705-8FB6EDE8933C}" destId="{66AC0BBE-5F75-49A8-96D9-7C4A07125DC4}" srcOrd="0" destOrd="0" presId="urn:microsoft.com/office/officeart/2005/8/layout/default#3"/>
    <dgm:cxn modelId="{2AD1C7C3-3DA8-4442-BBFA-D737DFAD7C21}" srcId="{61C1D6A0-5AE2-4AEA-AE66-C30F5BAB97E3}" destId="{43CE5823-BCDE-43B4-BD50-9557BAC74228}" srcOrd="1" destOrd="0" parTransId="{BF9F6E95-D1FD-4274-889D-9ECB77BF0CF9}" sibTransId="{7D750360-151C-44BC-8EAD-D1CD19735DDA}"/>
    <dgm:cxn modelId="{3188C2C9-83F4-48E2-A979-EE22ACF4071E}" type="presOf" srcId="{C8AC357D-5D33-4894-87CF-5BC45AAE0F80}" destId="{F55363E8-9CA3-4C79-9076-B14F53F31441}" srcOrd="0" destOrd="0" presId="urn:microsoft.com/office/officeart/2005/8/layout/default#3"/>
    <dgm:cxn modelId="{13DC59E4-BEFE-4042-9D02-067A5281E377}" srcId="{61C1D6A0-5AE2-4AEA-AE66-C30F5BAB97E3}" destId="{378CD824-E271-4CA1-92E6-72C88884404E}" srcOrd="7" destOrd="0" parTransId="{28C20F00-483E-48DD-A39A-3E2DA77B2F30}" sibTransId="{BDCCC53A-6882-452E-BB9D-026AB83A93DC}"/>
    <dgm:cxn modelId="{B40FD664-2A87-4940-B9A7-9AA2C3032465}" type="presParOf" srcId="{E9C17C92-8DF3-47A3-925D-19AAC6232A16}" destId="{F55363E8-9CA3-4C79-9076-B14F53F31441}" srcOrd="0" destOrd="0" presId="urn:microsoft.com/office/officeart/2005/8/layout/default#3"/>
    <dgm:cxn modelId="{15BE8C9E-2A46-440D-802D-1E7B7494A51C}" type="presParOf" srcId="{E9C17C92-8DF3-47A3-925D-19AAC6232A16}" destId="{D1A41FAC-AA8D-4FC2-864C-F04A7FCE2E64}" srcOrd="1" destOrd="0" presId="urn:microsoft.com/office/officeart/2005/8/layout/default#3"/>
    <dgm:cxn modelId="{97A9798B-E9F0-473E-84F9-AC86E65F1427}" type="presParOf" srcId="{E9C17C92-8DF3-47A3-925D-19AAC6232A16}" destId="{F8EB206C-D407-4ECF-BCE4-8F1D0A608142}" srcOrd="2" destOrd="0" presId="urn:microsoft.com/office/officeart/2005/8/layout/default#3"/>
    <dgm:cxn modelId="{0F16BAA2-06D7-470F-97F8-37592C0EF2DF}" type="presParOf" srcId="{E9C17C92-8DF3-47A3-925D-19AAC6232A16}" destId="{D8ACAC50-4BEB-4CFA-A070-CCCECA1E6217}" srcOrd="3" destOrd="0" presId="urn:microsoft.com/office/officeart/2005/8/layout/default#3"/>
    <dgm:cxn modelId="{BB3A07DA-9990-4D94-935B-8519FB4C7432}" type="presParOf" srcId="{E9C17C92-8DF3-47A3-925D-19AAC6232A16}" destId="{10A1F443-5038-48D0-BF43-341059F18347}" srcOrd="4" destOrd="0" presId="urn:microsoft.com/office/officeart/2005/8/layout/default#3"/>
    <dgm:cxn modelId="{2A3AC7C1-BBF4-4049-8050-B2562CFC06B6}" type="presParOf" srcId="{E9C17C92-8DF3-47A3-925D-19AAC6232A16}" destId="{E5CC3393-1E64-4A61-9063-87E6535751B5}" srcOrd="5" destOrd="0" presId="urn:microsoft.com/office/officeart/2005/8/layout/default#3"/>
    <dgm:cxn modelId="{2A5688B9-E3B6-45A5-8193-FA1FA55EF630}" type="presParOf" srcId="{E9C17C92-8DF3-47A3-925D-19AAC6232A16}" destId="{66AC0BBE-5F75-49A8-96D9-7C4A07125DC4}" srcOrd="6" destOrd="0" presId="urn:microsoft.com/office/officeart/2005/8/layout/default#3"/>
    <dgm:cxn modelId="{9D1406B8-3C2F-4F77-868F-25309CAC7632}" type="presParOf" srcId="{E9C17C92-8DF3-47A3-925D-19AAC6232A16}" destId="{3A405CF2-824E-4590-A972-63183E8F4630}" srcOrd="7" destOrd="0" presId="urn:microsoft.com/office/officeart/2005/8/layout/default#3"/>
    <dgm:cxn modelId="{3075B589-67C5-4583-A15D-308D2F433790}" type="presParOf" srcId="{E9C17C92-8DF3-47A3-925D-19AAC6232A16}" destId="{082A38C8-F27A-425B-A95B-7D68BB23C993}" srcOrd="8" destOrd="0" presId="urn:microsoft.com/office/officeart/2005/8/layout/default#3"/>
    <dgm:cxn modelId="{68C53132-6E19-4DA0-9C11-9D45F8F7AE6F}" type="presParOf" srcId="{E9C17C92-8DF3-47A3-925D-19AAC6232A16}" destId="{9F4A5385-5702-4ED5-A244-F87391B219E5}" srcOrd="9" destOrd="0" presId="urn:microsoft.com/office/officeart/2005/8/layout/default#3"/>
    <dgm:cxn modelId="{E71BB892-9058-4697-AFAF-E8CE1020D9AC}" type="presParOf" srcId="{E9C17C92-8DF3-47A3-925D-19AAC6232A16}" destId="{4E8676F4-5158-4CAF-B376-42F090AA4421}" srcOrd="10" destOrd="0" presId="urn:microsoft.com/office/officeart/2005/8/layout/default#3"/>
    <dgm:cxn modelId="{4BBA65A7-E6F4-4B92-AFBB-55537AD418AD}" type="presParOf" srcId="{E9C17C92-8DF3-47A3-925D-19AAC6232A16}" destId="{F05B8156-405D-40A8-BA37-36AE0575085C}" srcOrd="11" destOrd="0" presId="urn:microsoft.com/office/officeart/2005/8/layout/default#3"/>
    <dgm:cxn modelId="{B8269E36-EF73-4B77-8FCD-8762B76B8FC7}" type="presParOf" srcId="{E9C17C92-8DF3-47A3-925D-19AAC6232A16}" destId="{21C913F8-506D-42CE-9A29-24B35F3EA5C4}" srcOrd="12" destOrd="0" presId="urn:microsoft.com/office/officeart/2005/8/layout/default#3"/>
    <dgm:cxn modelId="{E1B1CC2C-66C3-4A2D-BE4A-C9FB1C8A1F37}" type="presParOf" srcId="{E9C17C92-8DF3-47A3-925D-19AAC6232A16}" destId="{1388AB19-7CA1-44DC-A82A-8264F2596FDE}" srcOrd="13" destOrd="0" presId="urn:microsoft.com/office/officeart/2005/8/layout/default#3"/>
    <dgm:cxn modelId="{C801A9CD-6410-4231-970F-C1C9B3D58BCC}" type="presParOf" srcId="{E9C17C92-8DF3-47A3-925D-19AAC6232A16}" destId="{02FCBA68-D6AB-43B8-8F82-CD4E52D8C09F}" srcOrd="14"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D47A102-2761-4DC4-A52B-DD41F9E2E6DB}" type="doc">
      <dgm:prSet loTypeId="urn:microsoft.com/office/officeart/2005/8/layout/vList6" loCatId="list" qsTypeId="urn:microsoft.com/office/officeart/2005/8/quickstyle/3d1" qsCatId="3D" csTypeId="urn:microsoft.com/office/officeart/2005/8/colors/colorful2" csCatId="colorful" phldr="1"/>
      <dgm:spPr/>
      <dgm:t>
        <a:bodyPr/>
        <a:lstStyle/>
        <a:p>
          <a:endParaRPr lang="ru-RU"/>
        </a:p>
      </dgm:t>
    </dgm:pt>
    <dgm:pt modelId="{402A7AE5-CA16-432D-9AB3-2A5AB5652F0B}">
      <dgm:prSet phldrT="[Текст]"/>
      <dgm:spPr/>
      <dgm:t>
        <a:bodyPr/>
        <a:lstStyle/>
        <a:p>
          <a:r>
            <a:rPr lang="ru-RU" dirty="0"/>
            <a:t>Организационные</a:t>
          </a:r>
        </a:p>
      </dgm:t>
    </dgm:pt>
    <dgm:pt modelId="{36DD7BAF-9BF2-40FD-BE5F-8281B55926BD}" type="parTrans" cxnId="{21CBC556-0315-4383-8C18-56E8DD519AB7}">
      <dgm:prSet/>
      <dgm:spPr/>
      <dgm:t>
        <a:bodyPr/>
        <a:lstStyle/>
        <a:p>
          <a:endParaRPr lang="ru-RU"/>
        </a:p>
      </dgm:t>
    </dgm:pt>
    <dgm:pt modelId="{D8F48635-BF4F-430D-8F0C-E509FA801D58}" type="sibTrans" cxnId="{21CBC556-0315-4383-8C18-56E8DD519AB7}">
      <dgm:prSet/>
      <dgm:spPr/>
      <dgm:t>
        <a:bodyPr/>
        <a:lstStyle/>
        <a:p>
          <a:endParaRPr lang="ru-RU"/>
        </a:p>
      </dgm:t>
    </dgm:pt>
    <dgm:pt modelId="{1E20BFA7-EA82-4FFB-959B-38FA6CC41F33}">
      <dgm:prSet phldrT="[Текст]"/>
      <dgm:spPr/>
      <dgm:t>
        <a:bodyPr/>
        <a:lstStyle/>
        <a:p>
          <a:r>
            <a:rPr lang="ru-RU" dirty="0"/>
            <a:t>Планирование</a:t>
          </a:r>
        </a:p>
      </dgm:t>
    </dgm:pt>
    <dgm:pt modelId="{3F85FE77-541A-48A7-9DEC-95CA852F5E78}" type="parTrans" cxnId="{C0F4B45A-B0EB-4673-8591-66A462861022}">
      <dgm:prSet/>
      <dgm:spPr/>
      <dgm:t>
        <a:bodyPr/>
        <a:lstStyle/>
        <a:p>
          <a:endParaRPr lang="ru-RU"/>
        </a:p>
      </dgm:t>
    </dgm:pt>
    <dgm:pt modelId="{67A74DFF-5F93-48E0-86F6-D3E9D27A7E6D}" type="sibTrans" cxnId="{C0F4B45A-B0EB-4673-8591-66A462861022}">
      <dgm:prSet/>
      <dgm:spPr/>
      <dgm:t>
        <a:bodyPr/>
        <a:lstStyle/>
        <a:p>
          <a:endParaRPr lang="ru-RU"/>
        </a:p>
      </dgm:t>
    </dgm:pt>
    <dgm:pt modelId="{AFCB2320-1613-4114-A72F-EB6EC66DD1CA}">
      <dgm:prSet phldrT="[Текст]"/>
      <dgm:spPr/>
      <dgm:t>
        <a:bodyPr/>
        <a:lstStyle/>
        <a:p>
          <a:r>
            <a:rPr lang="ru-RU" dirty="0"/>
            <a:t>Регулятивные</a:t>
          </a:r>
        </a:p>
      </dgm:t>
    </dgm:pt>
    <dgm:pt modelId="{97A2D096-3FD5-469F-B891-D6399E162329}" type="parTrans" cxnId="{5A9E64F9-6F14-4853-88EF-A9ADE1DE17EA}">
      <dgm:prSet/>
      <dgm:spPr/>
      <dgm:t>
        <a:bodyPr/>
        <a:lstStyle/>
        <a:p>
          <a:endParaRPr lang="ru-RU"/>
        </a:p>
      </dgm:t>
    </dgm:pt>
    <dgm:pt modelId="{86A7CD32-2D29-4087-A4AC-457F5994CD89}" type="sibTrans" cxnId="{5A9E64F9-6F14-4853-88EF-A9ADE1DE17EA}">
      <dgm:prSet/>
      <dgm:spPr/>
      <dgm:t>
        <a:bodyPr/>
        <a:lstStyle/>
        <a:p>
          <a:endParaRPr lang="ru-RU"/>
        </a:p>
      </dgm:t>
    </dgm:pt>
    <dgm:pt modelId="{D3FE3E97-C651-4DAA-83B8-11642F52EB45}">
      <dgm:prSet phldrT="[Текст]"/>
      <dgm:spPr/>
      <dgm:t>
        <a:bodyPr/>
        <a:lstStyle/>
        <a:p>
          <a:r>
            <a:rPr lang="ru-RU" dirty="0"/>
            <a:t>Побуждение</a:t>
          </a:r>
        </a:p>
      </dgm:t>
    </dgm:pt>
    <dgm:pt modelId="{7E6F598B-B9F3-458C-BA3A-363B0A2B44BB}" type="parTrans" cxnId="{C4D21D8F-C00B-4DE4-A1C7-5740246664BD}">
      <dgm:prSet/>
      <dgm:spPr/>
      <dgm:t>
        <a:bodyPr/>
        <a:lstStyle/>
        <a:p>
          <a:endParaRPr lang="ru-RU"/>
        </a:p>
      </dgm:t>
    </dgm:pt>
    <dgm:pt modelId="{1377BE74-6D47-44CD-A533-819A1B20AD99}" type="sibTrans" cxnId="{C4D21D8F-C00B-4DE4-A1C7-5740246664BD}">
      <dgm:prSet/>
      <dgm:spPr/>
      <dgm:t>
        <a:bodyPr/>
        <a:lstStyle/>
        <a:p>
          <a:endParaRPr lang="ru-RU"/>
        </a:p>
      </dgm:t>
    </dgm:pt>
    <dgm:pt modelId="{2CAE3394-B2AE-49F2-B9F5-942826F22B0F}">
      <dgm:prSet phldrT="[Текст]"/>
      <dgm:spPr/>
      <dgm:t>
        <a:bodyPr/>
        <a:lstStyle/>
        <a:p>
          <a:r>
            <a:rPr lang="ru-RU" dirty="0"/>
            <a:t>Увещевание</a:t>
          </a:r>
        </a:p>
      </dgm:t>
    </dgm:pt>
    <dgm:pt modelId="{1F11189B-28AC-464F-BED2-D7FD7EF78037}" type="parTrans" cxnId="{04A6D371-72F8-4A3E-88C5-0CDE39509BAE}">
      <dgm:prSet/>
      <dgm:spPr/>
      <dgm:t>
        <a:bodyPr/>
        <a:lstStyle/>
        <a:p>
          <a:endParaRPr lang="ru-RU"/>
        </a:p>
      </dgm:t>
    </dgm:pt>
    <dgm:pt modelId="{47F2BB75-456C-4320-A605-24BA15334807}" type="sibTrans" cxnId="{04A6D371-72F8-4A3E-88C5-0CDE39509BAE}">
      <dgm:prSet/>
      <dgm:spPr/>
      <dgm:t>
        <a:bodyPr/>
        <a:lstStyle/>
        <a:p>
          <a:endParaRPr lang="ru-RU"/>
        </a:p>
      </dgm:t>
    </dgm:pt>
    <dgm:pt modelId="{AD69F65C-05B5-474D-8267-EB63E6611E68}">
      <dgm:prSet phldrT="[Текст]"/>
      <dgm:spPr/>
      <dgm:t>
        <a:bodyPr/>
        <a:lstStyle/>
        <a:p>
          <a:r>
            <a:rPr lang="ru-RU" dirty="0"/>
            <a:t>Инструктирование</a:t>
          </a:r>
        </a:p>
      </dgm:t>
    </dgm:pt>
    <dgm:pt modelId="{CC80A72F-9A83-41F5-B2E3-23EA5A226C41}" type="parTrans" cxnId="{4AFF1233-442A-40CC-BDEF-F8412B177D63}">
      <dgm:prSet/>
      <dgm:spPr/>
      <dgm:t>
        <a:bodyPr/>
        <a:lstStyle/>
        <a:p>
          <a:endParaRPr lang="ru-RU"/>
        </a:p>
      </dgm:t>
    </dgm:pt>
    <dgm:pt modelId="{504597AC-AEEB-4A96-84C8-2E059401DFF1}" type="sibTrans" cxnId="{4AFF1233-442A-40CC-BDEF-F8412B177D63}">
      <dgm:prSet/>
      <dgm:spPr/>
      <dgm:t>
        <a:bodyPr/>
        <a:lstStyle/>
        <a:p>
          <a:endParaRPr lang="ru-RU"/>
        </a:p>
      </dgm:t>
    </dgm:pt>
    <dgm:pt modelId="{AAE7C9B0-2BE1-4C80-B921-CDA33F8D8217}">
      <dgm:prSet phldrT="[Текст]"/>
      <dgm:spPr/>
      <dgm:t>
        <a:bodyPr/>
        <a:lstStyle/>
        <a:p>
          <a:r>
            <a:rPr lang="ru-RU" dirty="0"/>
            <a:t>Делегирование</a:t>
          </a:r>
        </a:p>
      </dgm:t>
    </dgm:pt>
    <dgm:pt modelId="{CAE40EB3-5488-499C-871A-53532266E526}" type="parTrans" cxnId="{7AFDC774-D2A5-4A29-BC3D-50BE95859644}">
      <dgm:prSet/>
      <dgm:spPr/>
      <dgm:t>
        <a:bodyPr/>
        <a:lstStyle/>
        <a:p>
          <a:endParaRPr lang="ru-RU"/>
        </a:p>
      </dgm:t>
    </dgm:pt>
    <dgm:pt modelId="{62B00983-C002-477D-BF34-B5D2DAF96880}" type="sibTrans" cxnId="{7AFDC774-D2A5-4A29-BC3D-50BE95859644}">
      <dgm:prSet/>
      <dgm:spPr/>
      <dgm:t>
        <a:bodyPr/>
        <a:lstStyle/>
        <a:p>
          <a:endParaRPr lang="ru-RU"/>
        </a:p>
      </dgm:t>
    </dgm:pt>
    <dgm:pt modelId="{A6262720-A353-4F16-A6A7-ED3AB337230C}">
      <dgm:prSet phldrT="[Текст]"/>
      <dgm:spPr/>
      <dgm:t>
        <a:bodyPr/>
        <a:lstStyle/>
        <a:p>
          <a:r>
            <a:rPr lang="ru-RU" dirty="0"/>
            <a:t>Согласование</a:t>
          </a:r>
        </a:p>
      </dgm:t>
    </dgm:pt>
    <dgm:pt modelId="{A12282D2-3962-49A3-8D34-6E87900CFDED}" type="parTrans" cxnId="{A21E9238-477A-45BD-8BFB-562C22E9572E}">
      <dgm:prSet/>
      <dgm:spPr/>
      <dgm:t>
        <a:bodyPr/>
        <a:lstStyle/>
        <a:p>
          <a:endParaRPr lang="ru-RU"/>
        </a:p>
      </dgm:t>
    </dgm:pt>
    <dgm:pt modelId="{C1FE6943-3831-4C1A-AFAC-CB1EC5C9B730}" type="sibTrans" cxnId="{A21E9238-477A-45BD-8BFB-562C22E9572E}">
      <dgm:prSet/>
      <dgm:spPr/>
      <dgm:t>
        <a:bodyPr/>
        <a:lstStyle/>
        <a:p>
          <a:endParaRPr lang="ru-RU"/>
        </a:p>
      </dgm:t>
    </dgm:pt>
    <dgm:pt modelId="{E56B0F04-912E-4AED-9C63-25150BE3AD93}">
      <dgm:prSet phldrT="[Текст]"/>
      <dgm:spPr/>
      <dgm:t>
        <a:bodyPr/>
        <a:lstStyle/>
        <a:p>
          <a:r>
            <a:rPr lang="ru-RU" dirty="0"/>
            <a:t>Контролирование и санкционирование</a:t>
          </a:r>
        </a:p>
      </dgm:t>
    </dgm:pt>
    <dgm:pt modelId="{BD34C016-D2AB-44BD-AE83-351C3DD1569F}" type="parTrans" cxnId="{694D50A5-841C-4F66-9359-B52918325F3A}">
      <dgm:prSet/>
      <dgm:spPr/>
      <dgm:t>
        <a:bodyPr/>
        <a:lstStyle/>
        <a:p>
          <a:endParaRPr lang="ru-RU"/>
        </a:p>
      </dgm:t>
    </dgm:pt>
    <dgm:pt modelId="{57251F87-2C18-4ED2-A00A-899CE5ECBB63}" type="sibTrans" cxnId="{694D50A5-841C-4F66-9359-B52918325F3A}">
      <dgm:prSet/>
      <dgm:spPr/>
      <dgm:t>
        <a:bodyPr/>
        <a:lstStyle/>
        <a:p>
          <a:endParaRPr lang="ru-RU"/>
        </a:p>
      </dgm:t>
    </dgm:pt>
    <dgm:pt modelId="{53AB8516-CF20-41A2-BD33-6F5F6F7F0D66}">
      <dgm:prSet phldrT="[Текст]"/>
      <dgm:spPr/>
      <dgm:t>
        <a:bodyPr/>
        <a:lstStyle/>
        <a:p>
          <a:r>
            <a:rPr lang="ru-RU" dirty="0"/>
            <a:t>Убеждение</a:t>
          </a:r>
        </a:p>
      </dgm:t>
    </dgm:pt>
    <dgm:pt modelId="{2C350251-88B9-421B-A2D8-E467CCE4C19A}" type="parTrans" cxnId="{8FD358C6-2C99-4A15-88A1-F16D5D00E6C3}">
      <dgm:prSet/>
      <dgm:spPr/>
      <dgm:t>
        <a:bodyPr/>
        <a:lstStyle/>
        <a:p>
          <a:endParaRPr lang="ru-RU"/>
        </a:p>
      </dgm:t>
    </dgm:pt>
    <dgm:pt modelId="{99EC0887-6DD2-419D-9C8C-F1516C857227}" type="sibTrans" cxnId="{8FD358C6-2C99-4A15-88A1-F16D5D00E6C3}">
      <dgm:prSet/>
      <dgm:spPr/>
      <dgm:t>
        <a:bodyPr/>
        <a:lstStyle/>
        <a:p>
          <a:endParaRPr lang="ru-RU"/>
        </a:p>
      </dgm:t>
    </dgm:pt>
    <dgm:pt modelId="{0077A30C-6446-4CB7-AB97-7ED1678F48CB}">
      <dgm:prSet phldrT="[Текст]"/>
      <dgm:spPr/>
      <dgm:t>
        <a:bodyPr/>
        <a:lstStyle/>
        <a:p>
          <a:r>
            <a:rPr lang="ru-RU" dirty="0"/>
            <a:t>Понуждение</a:t>
          </a:r>
        </a:p>
      </dgm:t>
    </dgm:pt>
    <dgm:pt modelId="{4DCA9F3D-8CB6-461D-97F2-3FD78B384D79}" type="parTrans" cxnId="{3A5CA4A8-F5B8-43C3-9F71-398A9D5DC8E5}">
      <dgm:prSet/>
      <dgm:spPr/>
      <dgm:t>
        <a:bodyPr/>
        <a:lstStyle/>
        <a:p>
          <a:endParaRPr lang="ru-RU"/>
        </a:p>
      </dgm:t>
    </dgm:pt>
    <dgm:pt modelId="{FEA23D9D-C7C0-48B2-917D-7DBA9027D7B8}" type="sibTrans" cxnId="{3A5CA4A8-F5B8-43C3-9F71-398A9D5DC8E5}">
      <dgm:prSet/>
      <dgm:spPr/>
      <dgm:t>
        <a:bodyPr/>
        <a:lstStyle/>
        <a:p>
          <a:endParaRPr lang="ru-RU"/>
        </a:p>
      </dgm:t>
    </dgm:pt>
    <dgm:pt modelId="{3DFEC270-9450-470A-8581-F5A4C8572761}">
      <dgm:prSet phldrT="[Текст]"/>
      <dgm:spPr/>
      <dgm:t>
        <a:bodyPr/>
        <a:lstStyle/>
        <a:p>
          <a:r>
            <a:rPr lang="ru-RU" dirty="0"/>
            <a:t>Принуждение</a:t>
          </a:r>
        </a:p>
      </dgm:t>
    </dgm:pt>
    <dgm:pt modelId="{8B070FE1-EC7C-40E0-B8BF-45D00EDA600D}" type="parTrans" cxnId="{C30A4DFC-3726-4CF0-A794-3D78E0A858AC}">
      <dgm:prSet/>
      <dgm:spPr/>
      <dgm:t>
        <a:bodyPr/>
        <a:lstStyle/>
        <a:p>
          <a:endParaRPr lang="ru-RU"/>
        </a:p>
      </dgm:t>
    </dgm:pt>
    <dgm:pt modelId="{33021559-CC16-4F86-B10B-AB16FDEFE5F3}" type="sibTrans" cxnId="{C30A4DFC-3726-4CF0-A794-3D78E0A858AC}">
      <dgm:prSet/>
      <dgm:spPr/>
      <dgm:t>
        <a:bodyPr/>
        <a:lstStyle/>
        <a:p>
          <a:endParaRPr lang="ru-RU"/>
        </a:p>
      </dgm:t>
    </dgm:pt>
    <dgm:pt modelId="{8FD96DE7-D9FA-4262-8630-F1979D84584A}" type="pres">
      <dgm:prSet presAssocID="{1D47A102-2761-4DC4-A52B-DD41F9E2E6DB}" presName="Name0" presStyleCnt="0">
        <dgm:presLayoutVars>
          <dgm:dir/>
          <dgm:animLvl val="lvl"/>
          <dgm:resizeHandles/>
        </dgm:presLayoutVars>
      </dgm:prSet>
      <dgm:spPr/>
    </dgm:pt>
    <dgm:pt modelId="{2B12759E-C925-44D2-A9D7-2EC591F8D8D9}" type="pres">
      <dgm:prSet presAssocID="{402A7AE5-CA16-432D-9AB3-2A5AB5652F0B}" presName="linNode" presStyleCnt="0"/>
      <dgm:spPr/>
    </dgm:pt>
    <dgm:pt modelId="{35EE60D8-1B82-43A2-9D2D-2BD74F86510B}" type="pres">
      <dgm:prSet presAssocID="{402A7AE5-CA16-432D-9AB3-2A5AB5652F0B}" presName="parentShp" presStyleLbl="node1" presStyleIdx="0" presStyleCnt="2" custLinFactNeighborX="209" custLinFactNeighborY="-2040">
        <dgm:presLayoutVars>
          <dgm:bulletEnabled val="1"/>
        </dgm:presLayoutVars>
      </dgm:prSet>
      <dgm:spPr/>
    </dgm:pt>
    <dgm:pt modelId="{B7619C47-DB87-4571-90B2-05CBF5B56B07}" type="pres">
      <dgm:prSet presAssocID="{402A7AE5-CA16-432D-9AB3-2A5AB5652F0B}" presName="childShp" presStyleLbl="bgAccFollowNode1" presStyleIdx="0" presStyleCnt="2">
        <dgm:presLayoutVars>
          <dgm:bulletEnabled val="1"/>
        </dgm:presLayoutVars>
      </dgm:prSet>
      <dgm:spPr/>
    </dgm:pt>
    <dgm:pt modelId="{D72832C9-3CEF-4E05-99F5-440DB6696233}" type="pres">
      <dgm:prSet presAssocID="{D8F48635-BF4F-430D-8F0C-E509FA801D58}" presName="spacing" presStyleCnt="0"/>
      <dgm:spPr/>
    </dgm:pt>
    <dgm:pt modelId="{B5E9B890-3D3D-420D-B8FC-9AF53DEF1697}" type="pres">
      <dgm:prSet presAssocID="{AFCB2320-1613-4114-A72F-EB6EC66DD1CA}" presName="linNode" presStyleCnt="0"/>
      <dgm:spPr/>
    </dgm:pt>
    <dgm:pt modelId="{48C1E77B-FD0E-43EF-8C36-FB092F12039E}" type="pres">
      <dgm:prSet presAssocID="{AFCB2320-1613-4114-A72F-EB6EC66DD1CA}" presName="parentShp" presStyleLbl="node1" presStyleIdx="1" presStyleCnt="2">
        <dgm:presLayoutVars>
          <dgm:bulletEnabled val="1"/>
        </dgm:presLayoutVars>
      </dgm:prSet>
      <dgm:spPr/>
    </dgm:pt>
    <dgm:pt modelId="{528A0B84-5394-4800-9369-4AC6B8DFBB11}" type="pres">
      <dgm:prSet presAssocID="{AFCB2320-1613-4114-A72F-EB6EC66DD1CA}" presName="childShp" presStyleLbl="bgAccFollowNode1" presStyleIdx="1" presStyleCnt="2">
        <dgm:presLayoutVars>
          <dgm:bulletEnabled val="1"/>
        </dgm:presLayoutVars>
      </dgm:prSet>
      <dgm:spPr/>
    </dgm:pt>
  </dgm:ptLst>
  <dgm:cxnLst>
    <dgm:cxn modelId="{343E6C06-1733-46AF-AE78-0D81B1183F03}" type="presOf" srcId="{2CAE3394-B2AE-49F2-B9F5-942826F22B0F}" destId="{528A0B84-5394-4800-9369-4AC6B8DFBB11}" srcOrd="0" destOrd="2" presId="urn:microsoft.com/office/officeart/2005/8/layout/vList6"/>
    <dgm:cxn modelId="{9542AE1F-A9A2-4956-BC92-F8B70279FE4D}" type="presOf" srcId="{A6262720-A353-4F16-A6A7-ED3AB337230C}" destId="{B7619C47-DB87-4571-90B2-05CBF5B56B07}" srcOrd="0" destOrd="3" presId="urn:microsoft.com/office/officeart/2005/8/layout/vList6"/>
    <dgm:cxn modelId="{4AFF1233-442A-40CC-BDEF-F8412B177D63}" srcId="{402A7AE5-CA16-432D-9AB3-2A5AB5652F0B}" destId="{AD69F65C-05B5-474D-8267-EB63E6611E68}" srcOrd="1" destOrd="0" parTransId="{CC80A72F-9A83-41F5-B2E3-23EA5A226C41}" sibTransId="{504597AC-AEEB-4A96-84C8-2E059401DFF1}"/>
    <dgm:cxn modelId="{A21E9238-477A-45BD-8BFB-562C22E9572E}" srcId="{402A7AE5-CA16-432D-9AB3-2A5AB5652F0B}" destId="{A6262720-A353-4F16-A6A7-ED3AB337230C}" srcOrd="3" destOrd="0" parTransId="{A12282D2-3962-49A3-8D34-6E87900CFDED}" sibTransId="{C1FE6943-3831-4C1A-AFAC-CB1EC5C9B730}"/>
    <dgm:cxn modelId="{84E20842-C90A-40B3-A4DC-D2874522435F}" type="presOf" srcId="{AFCB2320-1613-4114-A72F-EB6EC66DD1CA}" destId="{48C1E77B-FD0E-43EF-8C36-FB092F12039E}" srcOrd="0" destOrd="0" presId="urn:microsoft.com/office/officeart/2005/8/layout/vList6"/>
    <dgm:cxn modelId="{04A6D371-72F8-4A3E-88C5-0CDE39509BAE}" srcId="{AFCB2320-1613-4114-A72F-EB6EC66DD1CA}" destId="{2CAE3394-B2AE-49F2-B9F5-942826F22B0F}" srcOrd="2" destOrd="0" parTransId="{1F11189B-28AC-464F-BED2-D7FD7EF78037}" sibTransId="{47F2BB75-456C-4320-A605-24BA15334807}"/>
    <dgm:cxn modelId="{7AFDC774-D2A5-4A29-BC3D-50BE95859644}" srcId="{402A7AE5-CA16-432D-9AB3-2A5AB5652F0B}" destId="{AAE7C9B0-2BE1-4C80-B921-CDA33F8D8217}" srcOrd="2" destOrd="0" parTransId="{CAE40EB3-5488-499C-871A-53532266E526}" sibTransId="{62B00983-C002-477D-BF34-B5D2DAF96880}"/>
    <dgm:cxn modelId="{21CBC556-0315-4383-8C18-56E8DD519AB7}" srcId="{1D47A102-2761-4DC4-A52B-DD41F9E2E6DB}" destId="{402A7AE5-CA16-432D-9AB3-2A5AB5652F0B}" srcOrd="0" destOrd="0" parTransId="{36DD7BAF-9BF2-40FD-BE5F-8281B55926BD}" sibTransId="{D8F48635-BF4F-430D-8F0C-E509FA801D58}"/>
    <dgm:cxn modelId="{C0F4B45A-B0EB-4673-8591-66A462861022}" srcId="{402A7AE5-CA16-432D-9AB3-2A5AB5652F0B}" destId="{1E20BFA7-EA82-4FFB-959B-38FA6CC41F33}" srcOrd="0" destOrd="0" parTransId="{3F85FE77-541A-48A7-9DEC-95CA852F5E78}" sibTransId="{67A74DFF-5F93-48E0-86F6-D3E9D27A7E6D}"/>
    <dgm:cxn modelId="{C4D21D8F-C00B-4DE4-A1C7-5740246664BD}" srcId="{AFCB2320-1613-4114-A72F-EB6EC66DD1CA}" destId="{D3FE3E97-C651-4DAA-83B8-11642F52EB45}" srcOrd="0" destOrd="0" parTransId="{7E6F598B-B9F3-458C-BA3A-363B0A2B44BB}" sibTransId="{1377BE74-6D47-44CD-A533-819A1B20AD99}"/>
    <dgm:cxn modelId="{741D4EA3-D396-49B1-845D-CB21DC78C09C}" type="presOf" srcId="{1E20BFA7-EA82-4FFB-959B-38FA6CC41F33}" destId="{B7619C47-DB87-4571-90B2-05CBF5B56B07}" srcOrd="0" destOrd="0" presId="urn:microsoft.com/office/officeart/2005/8/layout/vList6"/>
    <dgm:cxn modelId="{1B377BA4-B2A7-4C3C-91C1-15A01549DBC5}" type="presOf" srcId="{D3FE3E97-C651-4DAA-83B8-11642F52EB45}" destId="{528A0B84-5394-4800-9369-4AC6B8DFBB11}" srcOrd="0" destOrd="0" presId="urn:microsoft.com/office/officeart/2005/8/layout/vList6"/>
    <dgm:cxn modelId="{694D50A5-841C-4F66-9359-B52918325F3A}" srcId="{402A7AE5-CA16-432D-9AB3-2A5AB5652F0B}" destId="{E56B0F04-912E-4AED-9C63-25150BE3AD93}" srcOrd="4" destOrd="0" parTransId="{BD34C016-D2AB-44BD-AE83-351C3DD1569F}" sibTransId="{57251F87-2C18-4ED2-A00A-899CE5ECBB63}"/>
    <dgm:cxn modelId="{3A5CA4A8-F5B8-43C3-9F71-398A9D5DC8E5}" srcId="{AFCB2320-1613-4114-A72F-EB6EC66DD1CA}" destId="{0077A30C-6446-4CB7-AB97-7ED1678F48CB}" srcOrd="3" destOrd="0" parTransId="{4DCA9F3D-8CB6-461D-97F2-3FD78B384D79}" sibTransId="{FEA23D9D-C7C0-48B2-917D-7DBA9027D7B8}"/>
    <dgm:cxn modelId="{13F599C2-BF37-4FE0-9655-118A3B5BF4FE}" type="presOf" srcId="{1D47A102-2761-4DC4-A52B-DD41F9E2E6DB}" destId="{8FD96DE7-D9FA-4262-8630-F1979D84584A}" srcOrd="0" destOrd="0" presId="urn:microsoft.com/office/officeart/2005/8/layout/vList6"/>
    <dgm:cxn modelId="{608C52C4-E341-4BF3-9163-9321E300BB83}" type="presOf" srcId="{402A7AE5-CA16-432D-9AB3-2A5AB5652F0B}" destId="{35EE60D8-1B82-43A2-9D2D-2BD74F86510B}" srcOrd="0" destOrd="0" presId="urn:microsoft.com/office/officeart/2005/8/layout/vList6"/>
    <dgm:cxn modelId="{8FD358C6-2C99-4A15-88A1-F16D5D00E6C3}" srcId="{AFCB2320-1613-4114-A72F-EB6EC66DD1CA}" destId="{53AB8516-CF20-41A2-BD33-6F5F6F7F0D66}" srcOrd="1" destOrd="0" parTransId="{2C350251-88B9-421B-A2D8-E467CCE4C19A}" sibTransId="{99EC0887-6DD2-419D-9C8C-F1516C857227}"/>
    <dgm:cxn modelId="{EA7C4FCF-8292-42FA-AAD5-722D14AABCE4}" type="presOf" srcId="{AD69F65C-05B5-474D-8267-EB63E6611E68}" destId="{B7619C47-DB87-4571-90B2-05CBF5B56B07}" srcOrd="0" destOrd="1" presId="urn:microsoft.com/office/officeart/2005/8/layout/vList6"/>
    <dgm:cxn modelId="{F95248D2-C0AF-4628-9EAF-54E011FBE69D}" type="presOf" srcId="{3DFEC270-9450-470A-8581-F5A4C8572761}" destId="{528A0B84-5394-4800-9369-4AC6B8DFBB11}" srcOrd="0" destOrd="4" presId="urn:microsoft.com/office/officeart/2005/8/layout/vList6"/>
    <dgm:cxn modelId="{CCFDFFDA-103A-4D61-B8FE-49D5A7FD725F}" type="presOf" srcId="{AAE7C9B0-2BE1-4C80-B921-CDA33F8D8217}" destId="{B7619C47-DB87-4571-90B2-05CBF5B56B07}" srcOrd="0" destOrd="2" presId="urn:microsoft.com/office/officeart/2005/8/layout/vList6"/>
    <dgm:cxn modelId="{1EA123DB-407B-4BA6-B5E2-6C415C242970}" type="presOf" srcId="{E56B0F04-912E-4AED-9C63-25150BE3AD93}" destId="{B7619C47-DB87-4571-90B2-05CBF5B56B07}" srcOrd="0" destOrd="4" presId="urn:microsoft.com/office/officeart/2005/8/layout/vList6"/>
    <dgm:cxn modelId="{3ADFB7F1-1D07-477B-BA95-CE48687E5BB2}" type="presOf" srcId="{53AB8516-CF20-41A2-BD33-6F5F6F7F0D66}" destId="{528A0B84-5394-4800-9369-4AC6B8DFBB11}" srcOrd="0" destOrd="1" presId="urn:microsoft.com/office/officeart/2005/8/layout/vList6"/>
    <dgm:cxn modelId="{5A9E64F9-6F14-4853-88EF-A9ADE1DE17EA}" srcId="{1D47A102-2761-4DC4-A52B-DD41F9E2E6DB}" destId="{AFCB2320-1613-4114-A72F-EB6EC66DD1CA}" srcOrd="1" destOrd="0" parTransId="{97A2D096-3FD5-469F-B891-D6399E162329}" sibTransId="{86A7CD32-2D29-4087-A4AC-457F5994CD89}"/>
    <dgm:cxn modelId="{437824FC-B37B-4B9A-B0B1-603759B64B18}" type="presOf" srcId="{0077A30C-6446-4CB7-AB97-7ED1678F48CB}" destId="{528A0B84-5394-4800-9369-4AC6B8DFBB11}" srcOrd="0" destOrd="3" presId="urn:microsoft.com/office/officeart/2005/8/layout/vList6"/>
    <dgm:cxn modelId="{C30A4DFC-3726-4CF0-A794-3D78E0A858AC}" srcId="{AFCB2320-1613-4114-A72F-EB6EC66DD1CA}" destId="{3DFEC270-9450-470A-8581-F5A4C8572761}" srcOrd="4" destOrd="0" parTransId="{8B070FE1-EC7C-40E0-B8BF-45D00EDA600D}" sibTransId="{33021559-CC16-4F86-B10B-AB16FDEFE5F3}"/>
    <dgm:cxn modelId="{F3F1843B-49BF-44D7-854C-6ED1A5681B8E}" type="presParOf" srcId="{8FD96DE7-D9FA-4262-8630-F1979D84584A}" destId="{2B12759E-C925-44D2-A9D7-2EC591F8D8D9}" srcOrd="0" destOrd="0" presId="urn:microsoft.com/office/officeart/2005/8/layout/vList6"/>
    <dgm:cxn modelId="{DE3BDD60-A057-45AB-BA56-4F99FB815B26}" type="presParOf" srcId="{2B12759E-C925-44D2-A9D7-2EC591F8D8D9}" destId="{35EE60D8-1B82-43A2-9D2D-2BD74F86510B}" srcOrd="0" destOrd="0" presId="urn:microsoft.com/office/officeart/2005/8/layout/vList6"/>
    <dgm:cxn modelId="{D08E2E32-B8CD-49DB-B6C2-CC500DEECFB6}" type="presParOf" srcId="{2B12759E-C925-44D2-A9D7-2EC591F8D8D9}" destId="{B7619C47-DB87-4571-90B2-05CBF5B56B07}" srcOrd="1" destOrd="0" presId="urn:microsoft.com/office/officeart/2005/8/layout/vList6"/>
    <dgm:cxn modelId="{7C025C8B-0EC2-4418-BEC7-19AF8F12B10E}" type="presParOf" srcId="{8FD96DE7-D9FA-4262-8630-F1979D84584A}" destId="{D72832C9-3CEF-4E05-99F5-440DB6696233}" srcOrd="1" destOrd="0" presId="urn:microsoft.com/office/officeart/2005/8/layout/vList6"/>
    <dgm:cxn modelId="{9E20BB26-AD22-4E01-A5F2-8BC2431A3258}" type="presParOf" srcId="{8FD96DE7-D9FA-4262-8630-F1979D84584A}" destId="{B5E9B890-3D3D-420D-B8FC-9AF53DEF1697}" srcOrd="2" destOrd="0" presId="urn:microsoft.com/office/officeart/2005/8/layout/vList6"/>
    <dgm:cxn modelId="{D26DC0AA-61F6-4507-9A54-5C7B04251191}" type="presParOf" srcId="{B5E9B890-3D3D-420D-B8FC-9AF53DEF1697}" destId="{48C1E77B-FD0E-43EF-8C36-FB092F12039E}" srcOrd="0" destOrd="0" presId="urn:microsoft.com/office/officeart/2005/8/layout/vList6"/>
    <dgm:cxn modelId="{38E02E51-45DE-4F98-9D26-F29BEFC32317}" type="presParOf" srcId="{B5E9B890-3D3D-420D-B8FC-9AF53DEF1697}" destId="{528A0B84-5394-4800-9369-4AC6B8DFBB1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00B5BAA-E332-432C-A9BC-65DEC116BC0F}" type="doc">
      <dgm:prSet loTypeId="urn:microsoft.com/office/officeart/2005/8/layout/default#4" loCatId="list" qsTypeId="urn:microsoft.com/office/officeart/2005/8/quickstyle/3d1" qsCatId="3D" csTypeId="urn:microsoft.com/office/officeart/2005/8/colors/accent3_2" csCatId="accent3" phldr="1"/>
      <dgm:spPr/>
      <dgm:t>
        <a:bodyPr/>
        <a:lstStyle/>
        <a:p>
          <a:endParaRPr lang="ru-RU"/>
        </a:p>
      </dgm:t>
    </dgm:pt>
    <dgm:pt modelId="{76E1280A-0396-4DE0-8706-3DF01D5FF029}">
      <dgm:prSet phldrT="[Текст]" custT="1"/>
      <dgm:spPr>
        <a:solidFill>
          <a:srgbClr val="FF0000"/>
        </a:solidFill>
      </dgm:spPr>
      <dgm:t>
        <a:bodyPr/>
        <a:lstStyle/>
        <a:p>
          <a:r>
            <a:rPr lang="ru-RU" sz="2200" dirty="0"/>
            <a:t>Подчеркиваются деловые качества работника</a:t>
          </a:r>
        </a:p>
      </dgm:t>
    </dgm:pt>
    <dgm:pt modelId="{19819F2A-8CF5-4170-8440-5CB7CA71775A}" type="parTrans" cxnId="{5233DD22-AE15-4758-AA20-D9D0E5D595B1}">
      <dgm:prSet/>
      <dgm:spPr/>
      <dgm:t>
        <a:bodyPr/>
        <a:lstStyle/>
        <a:p>
          <a:endParaRPr lang="ru-RU"/>
        </a:p>
      </dgm:t>
    </dgm:pt>
    <dgm:pt modelId="{89F2CC48-553C-45F6-A38E-79CB19790B46}" type="sibTrans" cxnId="{5233DD22-AE15-4758-AA20-D9D0E5D595B1}">
      <dgm:prSet/>
      <dgm:spPr/>
      <dgm:t>
        <a:bodyPr/>
        <a:lstStyle/>
        <a:p>
          <a:endParaRPr lang="ru-RU"/>
        </a:p>
      </dgm:t>
    </dgm:pt>
    <dgm:pt modelId="{2B6D61D6-9384-4F7B-BA0B-830624FA2DE7}">
      <dgm:prSet phldrT="[Текст]" custT="1"/>
      <dgm:spPr/>
      <dgm:t>
        <a:bodyPr/>
        <a:lstStyle/>
        <a:p>
          <a:r>
            <a:rPr lang="ru-RU" sz="2200" dirty="0"/>
            <a:t>Оказывается доверие в выполнении сложных заданий</a:t>
          </a:r>
        </a:p>
      </dgm:t>
    </dgm:pt>
    <dgm:pt modelId="{37D35FFA-0604-40FC-8875-B01C1DD9C7AA}" type="parTrans" cxnId="{AA2D7AE7-1DDD-48FC-9D68-581B9B6DF091}">
      <dgm:prSet/>
      <dgm:spPr/>
      <dgm:t>
        <a:bodyPr/>
        <a:lstStyle/>
        <a:p>
          <a:endParaRPr lang="ru-RU"/>
        </a:p>
      </dgm:t>
    </dgm:pt>
    <dgm:pt modelId="{F9A78D8D-B649-4742-B263-B30898AA5566}" type="sibTrans" cxnId="{AA2D7AE7-1DDD-48FC-9D68-581B9B6DF091}">
      <dgm:prSet/>
      <dgm:spPr/>
      <dgm:t>
        <a:bodyPr/>
        <a:lstStyle/>
        <a:p>
          <a:endParaRPr lang="ru-RU"/>
        </a:p>
      </dgm:t>
    </dgm:pt>
    <dgm:pt modelId="{1F6DD474-4DF8-41D7-925E-1E49C73E8448}">
      <dgm:prSet phldrT="[Текст]" custT="1"/>
      <dgm:spPr>
        <a:solidFill>
          <a:srgbClr val="00B0F0"/>
        </a:solidFill>
      </dgm:spPr>
      <dgm:t>
        <a:bodyPr/>
        <a:lstStyle/>
        <a:p>
          <a:r>
            <a:rPr lang="ru-RU" sz="2200" dirty="0"/>
            <a:t>Внушение того, что работник может сделать больше</a:t>
          </a:r>
        </a:p>
      </dgm:t>
    </dgm:pt>
    <dgm:pt modelId="{65A857EE-9DE0-49A6-B838-28A4B6A8924F}" type="parTrans" cxnId="{C84BABAE-1B31-40C5-9FE8-535095942574}">
      <dgm:prSet/>
      <dgm:spPr/>
      <dgm:t>
        <a:bodyPr/>
        <a:lstStyle/>
        <a:p>
          <a:endParaRPr lang="ru-RU"/>
        </a:p>
      </dgm:t>
    </dgm:pt>
    <dgm:pt modelId="{8443F24E-6636-486F-98D4-4B17F1C018A5}" type="sibTrans" cxnId="{C84BABAE-1B31-40C5-9FE8-535095942574}">
      <dgm:prSet/>
      <dgm:spPr/>
      <dgm:t>
        <a:bodyPr/>
        <a:lstStyle/>
        <a:p>
          <a:endParaRPr lang="ru-RU"/>
        </a:p>
      </dgm:t>
    </dgm:pt>
    <dgm:pt modelId="{0A9E1850-28F8-44F3-A9B2-5D1AB9CB6D7D}">
      <dgm:prSet phldrT="[Текст]" custT="1"/>
      <dgm:spPr>
        <a:solidFill>
          <a:srgbClr val="FFC000"/>
        </a:solidFill>
      </dgm:spPr>
      <dgm:t>
        <a:bodyPr/>
        <a:lstStyle/>
        <a:p>
          <a:r>
            <a:rPr lang="ru-RU" sz="2200" dirty="0"/>
            <a:t>Оцениваются предыдущие успехи работника</a:t>
          </a:r>
        </a:p>
      </dgm:t>
    </dgm:pt>
    <dgm:pt modelId="{C988DB25-845E-4868-A344-8890AB5FA6FF}" type="parTrans" cxnId="{9451D047-B961-4450-AD45-933A3846CB26}">
      <dgm:prSet/>
      <dgm:spPr/>
      <dgm:t>
        <a:bodyPr/>
        <a:lstStyle/>
        <a:p>
          <a:endParaRPr lang="ru-RU"/>
        </a:p>
      </dgm:t>
    </dgm:pt>
    <dgm:pt modelId="{80C62AA7-A8C1-473D-8BBE-0A52BEE1994C}" type="sibTrans" cxnId="{9451D047-B961-4450-AD45-933A3846CB26}">
      <dgm:prSet/>
      <dgm:spPr/>
      <dgm:t>
        <a:bodyPr/>
        <a:lstStyle/>
        <a:p>
          <a:endParaRPr lang="ru-RU"/>
        </a:p>
      </dgm:t>
    </dgm:pt>
    <dgm:pt modelId="{93100DCA-227D-4061-ACDF-1014A161301C}">
      <dgm:prSet phldrT="[Текст]" custT="1"/>
      <dgm:spPr>
        <a:solidFill>
          <a:srgbClr val="0070C0"/>
        </a:solidFill>
      </dgm:spPr>
      <dgm:t>
        <a:bodyPr/>
        <a:lstStyle/>
        <a:p>
          <a:r>
            <a:rPr lang="ru-RU" sz="2200" dirty="0"/>
            <a:t>Оказывается предпочтение по сравнению с другими работниками</a:t>
          </a:r>
        </a:p>
      </dgm:t>
    </dgm:pt>
    <dgm:pt modelId="{3A827300-EF4F-4F27-8B6B-909C99C3F070}" type="parTrans" cxnId="{D4421917-18BC-4834-8344-7BC4F37B4BA1}">
      <dgm:prSet/>
      <dgm:spPr/>
      <dgm:t>
        <a:bodyPr/>
        <a:lstStyle/>
        <a:p>
          <a:endParaRPr lang="ru-RU"/>
        </a:p>
      </dgm:t>
    </dgm:pt>
    <dgm:pt modelId="{89D3828D-9F13-4C12-A888-75F4E0F5A1F6}" type="sibTrans" cxnId="{D4421917-18BC-4834-8344-7BC4F37B4BA1}">
      <dgm:prSet/>
      <dgm:spPr/>
      <dgm:t>
        <a:bodyPr/>
        <a:lstStyle/>
        <a:p>
          <a:endParaRPr lang="ru-RU"/>
        </a:p>
      </dgm:t>
    </dgm:pt>
    <dgm:pt modelId="{69B71DB7-E633-4B20-A018-22BA3FD6A010}" type="pres">
      <dgm:prSet presAssocID="{B00B5BAA-E332-432C-A9BC-65DEC116BC0F}" presName="diagram" presStyleCnt="0">
        <dgm:presLayoutVars>
          <dgm:dir/>
          <dgm:resizeHandles val="exact"/>
        </dgm:presLayoutVars>
      </dgm:prSet>
      <dgm:spPr/>
    </dgm:pt>
    <dgm:pt modelId="{5778253D-1494-469A-B580-4F53244043D8}" type="pres">
      <dgm:prSet presAssocID="{76E1280A-0396-4DE0-8706-3DF01D5FF029}" presName="node" presStyleLbl="node1" presStyleIdx="0" presStyleCnt="5">
        <dgm:presLayoutVars>
          <dgm:bulletEnabled val="1"/>
        </dgm:presLayoutVars>
      </dgm:prSet>
      <dgm:spPr/>
    </dgm:pt>
    <dgm:pt modelId="{9E646005-4108-444F-8048-3F4A18912E28}" type="pres">
      <dgm:prSet presAssocID="{89F2CC48-553C-45F6-A38E-79CB19790B46}" presName="sibTrans" presStyleCnt="0"/>
      <dgm:spPr/>
    </dgm:pt>
    <dgm:pt modelId="{B05BF83B-3CE9-4E88-B797-A365E18FD69B}" type="pres">
      <dgm:prSet presAssocID="{2B6D61D6-9384-4F7B-BA0B-830624FA2DE7}" presName="node" presStyleLbl="node1" presStyleIdx="1" presStyleCnt="5">
        <dgm:presLayoutVars>
          <dgm:bulletEnabled val="1"/>
        </dgm:presLayoutVars>
      </dgm:prSet>
      <dgm:spPr/>
    </dgm:pt>
    <dgm:pt modelId="{A2FE32CA-43AA-4BD6-9CBA-9E81532035EA}" type="pres">
      <dgm:prSet presAssocID="{F9A78D8D-B649-4742-B263-B30898AA5566}" presName="sibTrans" presStyleCnt="0"/>
      <dgm:spPr/>
    </dgm:pt>
    <dgm:pt modelId="{C1E0E2CA-FB97-4D89-9994-506B5344495F}" type="pres">
      <dgm:prSet presAssocID="{1F6DD474-4DF8-41D7-925E-1E49C73E8448}" presName="node" presStyleLbl="node1" presStyleIdx="2" presStyleCnt="5">
        <dgm:presLayoutVars>
          <dgm:bulletEnabled val="1"/>
        </dgm:presLayoutVars>
      </dgm:prSet>
      <dgm:spPr/>
    </dgm:pt>
    <dgm:pt modelId="{D41993C7-F40D-4CE0-8DD6-4DA81E92E477}" type="pres">
      <dgm:prSet presAssocID="{8443F24E-6636-486F-98D4-4B17F1C018A5}" presName="sibTrans" presStyleCnt="0"/>
      <dgm:spPr/>
    </dgm:pt>
    <dgm:pt modelId="{041AC4C0-B945-4B2E-B293-823148EEDEF9}" type="pres">
      <dgm:prSet presAssocID="{0A9E1850-28F8-44F3-A9B2-5D1AB9CB6D7D}" presName="node" presStyleLbl="node1" presStyleIdx="3" presStyleCnt="5">
        <dgm:presLayoutVars>
          <dgm:bulletEnabled val="1"/>
        </dgm:presLayoutVars>
      </dgm:prSet>
      <dgm:spPr/>
    </dgm:pt>
    <dgm:pt modelId="{3E84A84A-F132-466B-91A4-57E79453AA0F}" type="pres">
      <dgm:prSet presAssocID="{80C62AA7-A8C1-473D-8BBE-0A52BEE1994C}" presName="sibTrans" presStyleCnt="0"/>
      <dgm:spPr/>
    </dgm:pt>
    <dgm:pt modelId="{DF950004-498B-4D66-8FD6-53C5F4DD5B33}" type="pres">
      <dgm:prSet presAssocID="{93100DCA-227D-4061-ACDF-1014A161301C}" presName="node" presStyleLbl="node1" presStyleIdx="4" presStyleCnt="5">
        <dgm:presLayoutVars>
          <dgm:bulletEnabled val="1"/>
        </dgm:presLayoutVars>
      </dgm:prSet>
      <dgm:spPr/>
    </dgm:pt>
  </dgm:ptLst>
  <dgm:cxnLst>
    <dgm:cxn modelId="{C0562F00-2B0E-43BB-87C2-6207E287CDCE}" type="presOf" srcId="{B00B5BAA-E332-432C-A9BC-65DEC116BC0F}" destId="{69B71DB7-E633-4B20-A018-22BA3FD6A010}" srcOrd="0" destOrd="0" presId="urn:microsoft.com/office/officeart/2005/8/layout/default#4"/>
    <dgm:cxn modelId="{D4421917-18BC-4834-8344-7BC4F37B4BA1}" srcId="{B00B5BAA-E332-432C-A9BC-65DEC116BC0F}" destId="{93100DCA-227D-4061-ACDF-1014A161301C}" srcOrd="4" destOrd="0" parTransId="{3A827300-EF4F-4F27-8B6B-909C99C3F070}" sibTransId="{89D3828D-9F13-4C12-A888-75F4E0F5A1F6}"/>
    <dgm:cxn modelId="{5233DD22-AE15-4758-AA20-D9D0E5D595B1}" srcId="{B00B5BAA-E332-432C-A9BC-65DEC116BC0F}" destId="{76E1280A-0396-4DE0-8706-3DF01D5FF029}" srcOrd="0" destOrd="0" parTransId="{19819F2A-8CF5-4170-8440-5CB7CA71775A}" sibTransId="{89F2CC48-553C-45F6-A38E-79CB19790B46}"/>
    <dgm:cxn modelId="{B7FCFB3B-E029-44E5-9DEB-2942108313E0}" type="presOf" srcId="{93100DCA-227D-4061-ACDF-1014A161301C}" destId="{DF950004-498B-4D66-8FD6-53C5F4DD5B33}" srcOrd="0" destOrd="0" presId="urn:microsoft.com/office/officeart/2005/8/layout/default#4"/>
    <dgm:cxn modelId="{8420F35F-1217-4FC4-9549-707C4796C954}" type="presOf" srcId="{2B6D61D6-9384-4F7B-BA0B-830624FA2DE7}" destId="{B05BF83B-3CE9-4E88-B797-A365E18FD69B}" srcOrd="0" destOrd="0" presId="urn:microsoft.com/office/officeart/2005/8/layout/default#4"/>
    <dgm:cxn modelId="{9451D047-B961-4450-AD45-933A3846CB26}" srcId="{B00B5BAA-E332-432C-A9BC-65DEC116BC0F}" destId="{0A9E1850-28F8-44F3-A9B2-5D1AB9CB6D7D}" srcOrd="3" destOrd="0" parTransId="{C988DB25-845E-4868-A344-8890AB5FA6FF}" sibTransId="{80C62AA7-A8C1-473D-8BBE-0A52BEE1994C}"/>
    <dgm:cxn modelId="{F094C073-CF35-4F41-B917-A3AB62E40C61}" type="presOf" srcId="{76E1280A-0396-4DE0-8706-3DF01D5FF029}" destId="{5778253D-1494-469A-B580-4F53244043D8}" srcOrd="0" destOrd="0" presId="urn:microsoft.com/office/officeart/2005/8/layout/default#4"/>
    <dgm:cxn modelId="{73D3C8A2-631E-4A81-A5BF-E7F0F340C700}" type="presOf" srcId="{1F6DD474-4DF8-41D7-925E-1E49C73E8448}" destId="{C1E0E2CA-FB97-4D89-9994-506B5344495F}" srcOrd="0" destOrd="0" presId="urn:microsoft.com/office/officeart/2005/8/layout/default#4"/>
    <dgm:cxn modelId="{C84BABAE-1B31-40C5-9FE8-535095942574}" srcId="{B00B5BAA-E332-432C-A9BC-65DEC116BC0F}" destId="{1F6DD474-4DF8-41D7-925E-1E49C73E8448}" srcOrd="2" destOrd="0" parTransId="{65A857EE-9DE0-49A6-B838-28A4B6A8924F}" sibTransId="{8443F24E-6636-486F-98D4-4B17F1C018A5}"/>
    <dgm:cxn modelId="{737BF8BB-6FEC-475B-88BC-E1AFDECA5540}" type="presOf" srcId="{0A9E1850-28F8-44F3-A9B2-5D1AB9CB6D7D}" destId="{041AC4C0-B945-4B2E-B293-823148EEDEF9}" srcOrd="0" destOrd="0" presId="urn:microsoft.com/office/officeart/2005/8/layout/default#4"/>
    <dgm:cxn modelId="{AA2D7AE7-1DDD-48FC-9D68-581B9B6DF091}" srcId="{B00B5BAA-E332-432C-A9BC-65DEC116BC0F}" destId="{2B6D61D6-9384-4F7B-BA0B-830624FA2DE7}" srcOrd="1" destOrd="0" parTransId="{37D35FFA-0604-40FC-8875-B01C1DD9C7AA}" sibTransId="{F9A78D8D-B649-4742-B263-B30898AA5566}"/>
    <dgm:cxn modelId="{BAC7502C-B229-4594-8B2B-12E0039D88DE}" type="presParOf" srcId="{69B71DB7-E633-4B20-A018-22BA3FD6A010}" destId="{5778253D-1494-469A-B580-4F53244043D8}" srcOrd="0" destOrd="0" presId="urn:microsoft.com/office/officeart/2005/8/layout/default#4"/>
    <dgm:cxn modelId="{0AD7813E-FA45-4566-A4EE-1839A2C4E5F1}" type="presParOf" srcId="{69B71DB7-E633-4B20-A018-22BA3FD6A010}" destId="{9E646005-4108-444F-8048-3F4A18912E28}" srcOrd="1" destOrd="0" presId="urn:microsoft.com/office/officeart/2005/8/layout/default#4"/>
    <dgm:cxn modelId="{48026444-EB1B-49D9-B479-D23340712CE9}" type="presParOf" srcId="{69B71DB7-E633-4B20-A018-22BA3FD6A010}" destId="{B05BF83B-3CE9-4E88-B797-A365E18FD69B}" srcOrd="2" destOrd="0" presId="urn:microsoft.com/office/officeart/2005/8/layout/default#4"/>
    <dgm:cxn modelId="{03DA7FC4-59C2-49DE-9A31-192E75519DA8}" type="presParOf" srcId="{69B71DB7-E633-4B20-A018-22BA3FD6A010}" destId="{A2FE32CA-43AA-4BD6-9CBA-9E81532035EA}" srcOrd="3" destOrd="0" presId="urn:microsoft.com/office/officeart/2005/8/layout/default#4"/>
    <dgm:cxn modelId="{64A7EBA3-0D09-42A2-8471-5D25C20B8D30}" type="presParOf" srcId="{69B71DB7-E633-4B20-A018-22BA3FD6A010}" destId="{C1E0E2CA-FB97-4D89-9994-506B5344495F}" srcOrd="4" destOrd="0" presId="urn:microsoft.com/office/officeart/2005/8/layout/default#4"/>
    <dgm:cxn modelId="{6967FAAC-B0D9-487E-9539-8F1B819FE65C}" type="presParOf" srcId="{69B71DB7-E633-4B20-A018-22BA3FD6A010}" destId="{D41993C7-F40D-4CE0-8DD6-4DA81E92E477}" srcOrd="5" destOrd="0" presId="urn:microsoft.com/office/officeart/2005/8/layout/default#4"/>
    <dgm:cxn modelId="{A0E3B52E-1F5F-41F2-944B-D0756BEE3513}" type="presParOf" srcId="{69B71DB7-E633-4B20-A018-22BA3FD6A010}" destId="{041AC4C0-B945-4B2E-B293-823148EEDEF9}" srcOrd="6" destOrd="0" presId="urn:microsoft.com/office/officeart/2005/8/layout/default#4"/>
    <dgm:cxn modelId="{CD35F459-C3C3-4F9C-9C36-8CF5BC519BFC}" type="presParOf" srcId="{69B71DB7-E633-4B20-A018-22BA3FD6A010}" destId="{3E84A84A-F132-466B-91A4-57E79453AA0F}" srcOrd="7" destOrd="0" presId="urn:microsoft.com/office/officeart/2005/8/layout/default#4"/>
    <dgm:cxn modelId="{17F6FCAE-8535-44AD-A4A6-138BC47A3E38}" type="presParOf" srcId="{69B71DB7-E633-4B20-A018-22BA3FD6A010}" destId="{DF950004-498B-4D66-8FD6-53C5F4DD5B33}" srcOrd="8"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F554B-2A64-4255-9D21-9BC69274E032}">
      <dsp:nvSpPr>
        <dsp:cNvPr id="0" name=""/>
        <dsp:cNvSpPr/>
      </dsp:nvSpPr>
      <dsp:spPr>
        <a:xfrm rot="5400000">
          <a:off x="298506" y="808481"/>
          <a:ext cx="1261881" cy="152271"/>
        </a:xfrm>
        <a:prstGeom prst="rect">
          <a:avLst/>
        </a:prstGeom>
        <a:gradFill rotWithShape="0">
          <a:gsLst>
            <a:gs pos="0">
              <a:schemeClr val="accent2">
                <a:hueOff val="0"/>
                <a:satOff val="0"/>
                <a:lumOff val="0"/>
                <a:alphaOff val="0"/>
                <a:lumMod val="95000"/>
              </a:schemeClr>
            </a:gs>
            <a:gs pos="100000">
              <a:schemeClr val="accent2">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2EE53B7-1F29-4AE8-ABC4-17291AE0E735}">
      <dsp:nvSpPr>
        <dsp:cNvPr id="0" name=""/>
        <dsp:cNvSpPr/>
      </dsp:nvSpPr>
      <dsp:spPr>
        <a:xfrm>
          <a:off x="329170" y="1300"/>
          <a:ext cx="2208648" cy="1015144"/>
        </a:xfrm>
        <a:prstGeom prst="roundRect">
          <a:avLst>
            <a:gd name="adj" fmla="val 10000"/>
          </a:avLst>
        </a:prstGeom>
        <a:solidFill>
          <a:schemeClr val="bg2">
            <a:lumMod val="50000"/>
          </a:schemeClr>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1.Формулировка идеи у отправителя</a:t>
          </a:r>
        </a:p>
      </dsp:txBody>
      <dsp:txXfrm>
        <a:off x="358903" y="31033"/>
        <a:ext cx="2149182" cy="955678"/>
      </dsp:txXfrm>
    </dsp:sp>
    <dsp:sp modelId="{528AE528-CBB7-4435-9B20-2090ABECBCDD}">
      <dsp:nvSpPr>
        <dsp:cNvPr id="0" name=""/>
        <dsp:cNvSpPr/>
      </dsp:nvSpPr>
      <dsp:spPr>
        <a:xfrm rot="5400000">
          <a:off x="298506" y="2077411"/>
          <a:ext cx="1261881" cy="152271"/>
        </a:xfrm>
        <a:prstGeom prst="rect">
          <a:avLst/>
        </a:prstGeom>
        <a:gradFill rotWithShape="0">
          <a:gsLst>
            <a:gs pos="0">
              <a:schemeClr val="accent3">
                <a:hueOff val="0"/>
                <a:satOff val="0"/>
                <a:lumOff val="0"/>
                <a:alphaOff val="0"/>
                <a:lumMod val="95000"/>
              </a:schemeClr>
            </a:gs>
            <a:gs pos="100000">
              <a:schemeClr val="accent3">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A1F1111-FFEC-4A20-A6CD-6F7DDB3F2ECC}">
      <dsp:nvSpPr>
        <dsp:cNvPr id="0" name=""/>
        <dsp:cNvSpPr/>
      </dsp:nvSpPr>
      <dsp:spPr>
        <a:xfrm>
          <a:off x="329170" y="1270230"/>
          <a:ext cx="2208648" cy="1015144"/>
        </a:xfrm>
        <a:prstGeom prst="roundRect">
          <a:avLst>
            <a:gd name="adj" fmla="val 10000"/>
          </a:avLst>
        </a:prstGeom>
        <a:solidFill>
          <a:srgbClr val="00B05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hlinkClick xmlns:r="http://schemas.openxmlformats.org/officeDocument/2006/relationships" r:id="" action="ppaction://hlinksldjump"/>
            </a:rPr>
            <a:t>2.Кодирование</a:t>
          </a:r>
          <a:endParaRPr lang="ru-RU" sz="2000" kern="1200" dirty="0"/>
        </a:p>
      </dsp:txBody>
      <dsp:txXfrm>
        <a:off x="358903" y="1299963"/>
        <a:ext cx="2149182" cy="955678"/>
      </dsp:txXfrm>
    </dsp:sp>
    <dsp:sp modelId="{6E8DD3FF-BA4F-4A1C-89EE-62992F1D50E1}">
      <dsp:nvSpPr>
        <dsp:cNvPr id="0" name=""/>
        <dsp:cNvSpPr/>
      </dsp:nvSpPr>
      <dsp:spPr>
        <a:xfrm rot="5400000">
          <a:off x="298506" y="3346341"/>
          <a:ext cx="1261881" cy="152271"/>
        </a:xfrm>
        <a:prstGeom prst="rect">
          <a:avLst/>
        </a:prstGeom>
        <a:gradFill rotWithShape="0">
          <a:gsLst>
            <a:gs pos="0">
              <a:schemeClr val="accent4">
                <a:hueOff val="0"/>
                <a:satOff val="0"/>
                <a:lumOff val="0"/>
                <a:alphaOff val="0"/>
                <a:lumMod val="95000"/>
              </a:schemeClr>
            </a:gs>
            <a:gs pos="100000">
              <a:schemeClr val="accent4">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745EA04-E42D-4212-B0A7-8EC8A4CD0089}">
      <dsp:nvSpPr>
        <dsp:cNvPr id="0" name=""/>
        <dsp:cNvSpPr/>
      </dsp:nvSpPr>
      <dsp:spPr>
        <a:xfrm>
          <a:off x="329170" y="2539161"/>
          <a:ext cx="2208648" cy="1015144"/>
        </a:xfrm>
        <a:prstGeom prst="roundRect">
          <a:avLst>
            <a:gd name="adj" fmla="val 10000"/>
          </a:avLst>
        </a:prstGeom>
        <a:gradFill rotWithShape="0">
          <a:gsLst>
            <a:gs pos="0">
              <a:schemeClr val="accent4">
                <a:hueOff val="0"/>
                <a:satOff val="0"/>
                <a:lumOff val="0"/>
                <a:alphaOff val="0"/>
                <a:lumMod val="95000"/>
              </a:schemeClr>
            </a:gs>
            <a:gs pos="100000">
              <a:schemeClr val="accent4">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3.Сформиро-ванное сообщение</a:t>
          </a:r>
        </a:p>
      </dsp:txBody>
      <dsp:txXfrm>
        <a:off x="358903" y="2568894"/>
        <a:ext cx="2149182" cy="955678"/>
      </dsp:txXfrm>
    </dsp:sp>
    <dsp:sp modelId="{2743B964-8A85-43AE-9573-61B93481721A}">
      <dsp:nvSpPr>
        <dsp:cNvPr id="0" name=""/>
        <dsp:cNvSpPr/>
      </dsp:nvSpPr>
      <dsp:spPr>
        <a:xfrm>
          <a:off x="934367" y="3980806"/>
          <a:ext cx="2929581" cy="152271"/>
        </a:xfrm>
        <a:prstGeom prst="rect">
          <a:avLst/>
        </a:prstGeom>
        <a:gradFill rotWithShape="0">
          <a:gsLst>
            <a:gs pos="0">
              <a:schemeClr val="accent5">
                <a:hueOff val="0"/>
                <a:satOff val="0"/>
                <a:lumOff val="0"/>
                <a:alphaOff val="0"/>
                <a:lumMod val="95000"/>
              </a:schemeClr>
            </a:gs>
            <a:gs pos="100000">
              <a:schemeClr val="accent5">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ED846CA-D083-43E3-93BE-79DF2E0EBA25}">
      <dsp:nvSpPr>
        <dsp:cNvPr id="0" name=""/>
        <dsp:cNvSpPr/>
      </dsp:nvSpPr>
      <dsp:spPr>
        <a:xfrm>
          <a:off x="252417" y="3808091"/>
          <a:ext cx="2362155" cy="1015144"/>
        </a:xfrm>
        <a:prstGeom prst="roundRect">
          <a:avLst>
            <a:gd name="adj" fmla="val 10000"/>
          </a:avLst>
        </a:prstGeom>
        <a:gradFill rotWithShape="0">
          <a:gsLst>
            <a:gs pos="0">
              <a:schemeClr val="accent5">
                <a:hueOff val="0"/>
                <a:satOff val="0"/>
                <a:lumOff val="0"/>
                <a:alphaOff val="0"/>
                <a:lumMod val="95000"/>
              </a:schemeClr>
            </a:gs>
            <a:gs pos="100000">
              <a:schemeClr val="accent5">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a:t>4.Отбор канала передачи </a:t>
          </a:r>
        </a:p>
      </dsp:txBody>
      <dsp:txXfrm>
        <a:off x="282150" y="3837824"/>
        <a:ext cx="2302689" cy="955678"/>
      </dsp:txXfrm>
    </dsp:sp>
    <dsp:sp modelId="{3EC4C9D8-361F-4116-A606-8AE9367462BE}">
      <dsp:nvSpPr>
        <dsp:cNvPr id="0" name=""/>
        <dsp:cNvSpPr/>
      </dsp:nvSpPr>
      <dsp:spPr>
        <a:xfrm rot="16200000">
          <a:off x="3237907" y="3346341"/>
          <a:ext cx="1261881" cy="152271"/>
        </a:xfrm>
        <a:prstGeom prst="rect">
          <a:avLst/>
        </a:prstGeom>
        <a:gradFill rotWithShape="0">
          <a:gsLst>
            <a:gs pos="0">
              <a:schemeClr val="accent6">
                <a:hueOff val="0"/>
                <a:satOff val="0"/>
                <a:lumOff val="0"/>
                <a:alphaOff val="0"/>
                <a:lumMod val="95000"/>
              </a:schemeClr>
            </a:gs>
            <a:gs pos="100000">
              <a:schemeClr val="accent6">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E8DA722-C6AA-4039-B8F5-6227C7EDE0C1}">
      <dsp:nvSpPr>
        <dsp:cNvPr id="0" name=""/>
        <dsp:cNvSpPr/>
      </dsp:nvSpPr>
      <dsp:spPr>
        <a:xfrm>
          <a:off x="3197214" y="3808091"/>
          <a:ext cx="2351361" cy="1015144"/>
        </a:xfrm>
        <a:prstGeom prst="roundRect">
          <a:avLst>
            <a:gd name="adj" fmla="val 10000"/>
          </a:avLst>
        </a:prstGeom>
        <a:gradFill rotWithShape="0">
          <a:gsLst>
            <a:gs pos="0">
              <a:schemeClr val="accent6">
                <a:hueOff val="0"/>
                <a:satOff val="0"/>
                <a:lumOff val="0"/>
                <a:alphaOff val="0"/>
                <a:lumMod val="95000"/>
              </a:schemeClr>
            </a:gs>
            <a:gs pos="100000">
              <a:schemeClr val="accent6">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a:t>5.Передача сообщения</a:t>
          </a:r>
        </a:p>
      </dsp:txBody>
      <dsp:txXfrm>
        <a:off x="3226947" y="3837824"/>
        <a:ext cx="2291895" cy="955678"/>
      </dsp:txXfrm>
    </dsp:sp>
    <dsp:sp modelId="{8F681965-8468-417E-9F2C-58F3C63C03A0}">
      <dsp:nvSpPr>
        <dsp:cNvPr id="0" name=""/>
        <dsp:cNvSpPr/>
      </dsp:nvSpPr>
      <dsp:spPr>
        <a:xfrm rot="16200000">
          <a:off x="3237907" y="2077411"/>
          <a:ext cx="1261881" cy="152271"/>
        </a:xfrm>
        <a:prstGeom prst="rect">
          <a:avLst/>
        </a:prstGeom>
        <a:gradFill rotWithShape="0">
          <a:gsLst>
            <a:gs pos="0">
              <a:schemeClr val="accent2">
                <a:hueOff val="0"/>
                <a:satOff val="0"/>
                <a:lumOff val="0"/>
                <a:alphaOff val="0"/>
                <a:lumMod val="95000"/>
              </a:schemeClr>
            </a:gs>
            <a:gs pos="100000">
              <a:schemeClr val="accent2">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815A2E8-D9AC-4179-B847-0B8EC5326B02}">
      <dsp:nvSpPr>
        <dsp:cNvPr id="0" name=""/>
        <dsp:cNvSpPr/>
      </dsp:nvSpPr>
      <dsp:spPr>
        <a:xfrm>
          <a:off x="3197214" y="2539161"/>
          <a:ext cx="2351361" cy="1015144"/>
        </a:xfrm>
        <a:prstGeom prst="roundRect">
          <a:avLst>
            <a:gd name="adj" fmla="val 10000"/>
          </a:avLst>
        </a:prstGeom>
        <a:gradFill rotWithShape="0">
          <a:gsLst>
            <a:gs pos="0">
              <a:schemeClr val="accent2">
                <a:hueOff val="0"/>
                <a:satOff val="0"/>
                <a:lumOff val="0"/>
                <a:alphaOff val="0"/>
                <a:lumMod val="95000"/>
              </a:schemeClr>
            </a:gs>
            <a:gs pos="100000">
              <a:schemeClr val="accent2">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a:t>6.Получение сообщения адресатом</a:t>
          </a:r>
        </a:p>
      </dsp:txBody>
      <dsp:txXfrm>
        <a:off x="3226947" y="2568894"/>
        <a:ext cx="2291895" cy="955678"/>
      </dsp:txXfrm>
    </dsp:sp>
    <dsp:sp modelId="{750572B1-BD62-4C67-B272-9401DDE73256}">
      <dsp:nvSpPr>
        <dsp:cNvPr id="0" name=""/>
        <dsp:cNvSpPr/>
      </dsp:nvSpPr>
      <dsp:spPr>
        <a:xfrm rot="16200000">
          <a:off x="3237907" y="808481"/>
          <a:ext cx="1261881" cy="152271"/>
        </a:xfrm>
        <a:prstGeom prst="rect">
          <a:avLst/>
        </a:prstGeom>
        <a:gradFill rotWithShape="0">
          <a:gsLst>
            <a:gs pos="0">
              <a:schemeClr val="accent3">
                <a:hueOff val="0"/>
                <a:satOff val="0"/>
                <a:lumOff val="0"/>
                <a:alphaOff val="0"/>
                <a:lumMod val="95000"/>
              </a:schemeClr>
            </a:gs>
            <a:gs pos="100000">
              <a:schemeClr val="accent3">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3DE850E-F6A5-4E14-9096-0B6078D4447E}">
      <dsp:nvSpPr>
        <dsp:cNvPr id="0" name=""/>
        <dsp:cNvSpPr/>
      </dsp:nvSpPr>
      <dsp:spPr>
        <a:xfrm>
          <a:off x="3172901" y="1270230"/>
          <a:ext cx="2399986" cy="1015144"/>
        </a:xfrm>
        <a:prstGeom prst="roundRect">
          <a:avLst>
            <a:gd name="adj" fmla="val 10000"/>
          </a:avLst>
        </a:prstGeom>
        <a:gradFill rotWithShape="0">
          <a:gsLst>
            <a:gs pos="0">
              <a:schemeClr val="accent3">
                <a:hueOff val="0"/>
                <a:satOff val="0"/>
                <a:lumOff val="0"/>
                <a:alphaOff val="0"/>
                <a:lumMod val="95000"/>
              </a:schemeClr>
            </a:gs>
            <a:gs pos="100000">
              <a:schemeClr val="accent3">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7.Декодирование и интерпретация сообщения </a:t>
          </a:r>
        </a:p>
      </dsp:txBody>
      <dsp:txXfrm>
        <a:off x="3202634" y="1299963"/>
        <a:ext cx="2340520" cy="955678"/>
      </dsp:txXfrm>
    </dsp:sp>
    <dsp:sp modelId="{A104607B-4A99-4229-B965-BD30A441B356}">
      <dsp:nvSpPr>
        <dsp:cNvPr id="0" name=""/>
        <dsp:cNvSpPr/>
      </dsp:nvSpPr>
      <dsp:spPr>
        <a:xfrm>
          <a:off x="3873527" y="174016"/>
          <a:ext cx="2877603" cy="152271"/>
        </a:xfrm>
        <a:prstGeom prst="rect">
          <a:avLst/>
        </a:prstGeom>
        <a:gradFill rotWithShape="0">
          <a:gsLst>
            <a:gs pos="0">
              <a:schemeClr val="accent4">
                <a:hueOff val="0"/>
                <a:satOff val="0"/>
                <a:lumOff val="0"/>
                <a:alphaOff val="0"/>
                <a:lumMod val="95000"/>
              </a:schemeClr>
            </a:gs>
            <a:gs pos="100000">
              <a:schemeClr val="accent4">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D4E42AE-43D4-44D9-97CB-6DDFF16693CE}">
      <dsp:nvSpPr>
        <dsp:cNvPr id="0" name=""/>
        <dsp:cNvSpPr/>
      </dsp:nvSpPr>
      <dsp:spPr>
        <a:xfrm>
          <a:off x="3249655" y="1300"/>
          <a:ext cx="2246479" cy="1015144"/>
        </a:xfrm>
        <a:prstGeom prst="roundRect">
          <a:avLst>
            <a:gd name="adj" fmla="val 10000"/>
          </a:avLst>
        </a:prstGeom>
        <a:gradFill rotWithShape="0">
          <a:gsLst>
            <a:gs pos="0">
              <a:schemeClr val="accent4">
                <a:hueOff val="0"/>
                <a:satOff val="0"/>
                <a:lumOff val="0"/>
                <a:alphaOff val="0"/>
                <a:lumMod val="95000"/>
              </a:schemeClr>
            </a:gs>
            <a:gs pos="100000">
              <a:schemeClr val="accent4">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8.Кодирование отклика  отправителя</a:t>
          </a:r>
        </a:p>
      </dsp:txBody>
      <dsp:txXfrm>
        <a:off x="3279388" y="31033"/>
        <a:ext cx="2187013" cy="955678"/>
      </dsp:txXfrm>
    </dsp:sp>
    <dsp:sp modelId="{CCF13CCF-092F-40DD-8BE7-FBCB06D1BC5D}">
      <dsp:nvSpPr>
        <dsp:cNvPr id="0" name=""/>
        <dsp:cNvSpPr/>
      </dsp:nvSpPr>
      <dsp:spPr>
        <a:xfrm rot="5400000">
          <a:off x="6124892" y="808481"/>
          <a:ext cx="1261881" cy="152271"/>
        </a:xfrm>
        <a:prstGeom prst="rect">
          <a:avLst/>
        </a:prstGeom>
        <a:gradFill rotWithShape="0">
          <a:gsLst>
            <a:gs pos="0">
              <a:schemeClr val="accent5">
                <a:hueOff val="0"/>
                <a:satOff val="0"/>
                <a:lumOff val="0"/>
                <a:alphaOff val="0"/>
                <a:lumMod val="95000"/>
              </a:schemeClr>
            </a:gs>
            <a:gs pos="100000">
              <a:schemeClr val="accent5">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A34A361-34BE-4676-ABD8-A04D4721C78A}">
      <dsp:nvSpPr>
        <dsp:cNvPr id="0" name=""/>
        <dsp:cNvSpPr/>
      </dsp:nvSpPr>
      <dsp:spPr>
        <a:xfrm>
          <a:off x="6131217" y="1300"/>
          <a:ext cx="2257325" cy="1015144"/>
        </a:xfrm>
        <a:prstGeom prst="roundRect">
          <a:avLst>
            <a:gd name="adj" fmla="val 10000"/>
          </a:avLst>
        </a:prstGeom>
        <a:gradFill rotWithShape="0">
          <a:gsLst>
            <a:gs pos="0">
              <a:schemeClr val="accent5">
                <a:hueOff val="0"/>
                <a:satOff val="0"/>
                <a:lumOff val="0"/>
                <a:alphaOff val="0"/>
                <a:lumMod val="95000"/>
              </a:schemeClr>
            </a:gs>
            <a:gs pos="100000">
              <a:schemeClr val="accent5">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9.Отбор канала передачи</a:t>
          </a:r>
        </a:p>
      </dsp:txBody>
      <dsp:txXfrm>
        <a:off x="6160950" y="31033"/>
        <a:ext cx="2197859" cy="955678"/>
      </dsp:txXfrm>
    </dsp:sp>
    <dsp:sp modelId="{61F5B412-8C03-4FEF-A3D3-F2E14122CBC1}">
      <dsp:nvSpPr>
        <dsp:cNvPr id="0" name=""/>
        <dsp:cNvSpPr/>
      </dsp:nvSpPr>
      <dsp:spPr>
        <a:xfrm rot="5400000">
          <a:off x="6045179" y="2157123"/>
          <a:ext cx="1421306" cy="152271"/>
        </a:xfrm>
        <a:prstGeom prst="rect">
          <a:avLst/>
        </a:prstGeom>
        <a:gradFill rotWithShape="0">
          <a:gsLst>
            <a:gs pos="0">
              <a:schemeClr val="accent6">
                <a:hueOff val="0"/>
                <a:satOff val="0"/>
                <a:lumOff val="0"/>
                <a:alphaOff val="0"/>
                <a:lumMod val="95000"/>
              </a:schemeClr>
            </a:gs>
            <a:gs pos="100000">
              <a:schemeClr val="accent6">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AEB1D02-6C5D-4CBC-831F-896C7DB9BAAA}">
      <dsp:nvSpPr>
        <dsp:cNvPr id="0" name=""/>
        <dsp:cNvSpPr/>
      </dsp:nvSpPr>
      <dsp:spPr>
        <a:xfrm>
          <a:off x="6131217" y="1270230"/>
          <a:ext cx="2257325" cy="1015144"/>
        </a:xfrm>
        <a:prstGeom prst="roundRect">
          <a:avLst>
            <a:gd name="adj" fmla="val 10000"/>
          </a:avLst>
        </a:prstGeom>
        <a:gradFill rotWithShape="0">
          <a:gsLst>
            <a:gs pos="0">
              <a:schemeClr val="accent6">
                <a:hueOff val="0"/>
                <a:satOff val="0"/>
                <a:lumOff val="0"/>
                <a:alphaOff val="0"/>
                <a:lumMod val="95000"/>
              </a:schemeClr>
            </a:gs>
            <a:gs pos="100000">
              <a:schemeClr val="accent6">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10.Передача сообщения</a:t>
          </a:r>
        </a:p>
      </dsp:txBody>
      <dsp:txXfrm>
        <a:off x="6160950" y="1299963"/>
        <a:ext cx="2197859" cy="955678"/>
      </dsp:txXfrm>
    </dsp:sp>
    <dsp:sp modelId="{FA37EF6F-FE67-45CF-8FC7-F7D860763EF1}">
      <dsp:nvSpPr>
        <dsp:cNvPr id="0" name=""/>
        <dsp:cNvSpPr/>
      </dsp:nvSpPr>
      <dsp:spPr>
        <a:xfrm>
          <a:off x="6131217" y="2539161"/>
          <a:ext cx="2257325" cy="1336223"/>
        </a:xfrm>
        <a:prstGeom prst="roundRect">
          <a:avLst>
            <a:gd name="adj" fmla="val 10000"/>
          </a:avLst>
        </a:prstGeom>
        <a:gradFill rotWithShape="0">
          <a:gsLst>
            <a:gs pos="0">
              <a:schemeClr val="accent2">
                <a:hueOff val="0"/>
                <a:satOff val="0"/>
                <a:lumOff val="0"/>
                <a:alphaOff val="0"/>
                <a:lumMod val="95000"/>
              </a:schemeClr>
            </a:gs>
            <a:gs pos="100000">
              <a:schemeClr val="accent2">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11.Декодиро-вание </a:t>
          </a:r>
          <a:r>
            <a:rPr lang="ru-RU" sz="2000" kern="1200" dirty="0">
              <a:hlinkClick xmlns:r="http://schemas.openxmlformats.org/officeDocument/2006/relationships" r:id="" action="ppaction://hlinksldjump"/>
            </a:rPr>
            <a:t>отклика</a:t>
          </a:r>
          <a:r>
            <a:rPr lang="ru-RU" sz="2000" kern="1200" dirty="0"/>
            <a:t> генератором идеи</a:t>
          </a:r>
        </a:p>
      </dsp:txBody>
      <dsp:txXfrm>
        <a:off x="6170354" y="2578298"/>
        <a:ext cx="2179051" cy="12579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94446-3B70-432A-9462-E79FCDB8ABF3}">
      <dsp:nvSpPr>
        <dsp:cNvPr id="0" name=""/>
        <dsp:cNvSpPr/>
      </dsp:nvSpPr>
      <dsp:spPr>
        <a:xfrm>
          <a:off x="0" y="591343"/>
          <a:ext cx="2571749" cy="1543050"/>
        </a:xfrm>
        <a:prstGeom prst="rect">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t>Переориентация на новые представления о ситуации</a:t>
          </a:r>
        </a:p>
      </dsp:txBody>
      <dsp:txXfrm>
        <a:off x="0" y="591343"/>
        <a:ext cx="2571749" cy="1543050"/>
      </dsp:txXfrm>
    </dsp:sp>
    <dsp:sp modelId="{5EE8E7E0-E209-47CB-BE83-E2E4CD2845B6}">
      <dsp:nvSpPr>
        <dsp:cNvPr id="0" name=""/>
        <dsp:cNvSpPr/>
      </dsp:nvSpPr>
      <dsp:spPr>
        <a:xfrm>
          <a:off x="2828925" y="591343"/>
          <a:ext cx="2571749" cy="1543050"/>
        </a:xfrm>
        <a:prstGeom prst="rect">
          <a:avLst/>
        </a:prstGeom>
        <a:solidFill>
          <a:srgbClr val="FFC00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t>Признание руководителем ошибок</a:t>
          </a:r>
        </a:p>
      </dsp:txBody>
      <dsp:txXfrm>
        <a:off x="2828925" y="591343"/>
        <a:ext cx="2571749" cy="1543050"/>
      </dsp:txXfrm>
    </dsp:sp>
    <dsp:sp modelId="{D46BDD9D-710D-407B-A74D-9C5960178B03}">
      <dsp:nvSpPr>
        <dsp:cNvPr id="0" name=""/>
        <dsp:cNvSpPr/>
      </dsp:nvSpPr>
      <dsp:spPr>
        <a:xfrm>
          <a:off x="5657849" y="591343"/>
          <a:ext cx="2571749" cy="1543050"/>
        </a:xfrm>
        <a:prstGeom prst="rect">
          <a:avLst/>
        </a:prstGeom>
        <a:solidFill>
          <a:srgbClr val="00B0F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t>Опора на факты</a:t>
          </a:r>
        </a:p>
      </dsp:txBody>
      <dsp:txXfrm>
        <a:off x="5657849" y="591343"/>
        <a:ext cx="2571749" cy="1543050"/>
      </dsp:txXfrm>
    </dsp:sp>
    <dsp:sp modelId="{9A226DC8-CD60-4CE1-98E9-1A429D6B8ECF}">
      <dsp:nvSpPr>
        <dsp:cNvPr id="0" name=""/>
        <dsp:cNvSpPr/>
      </dsp:nvSpPr>
      <dsp:spPr>
        <a:xfrm>
          <a:off x="1414462" y="2391569"/>
          <a:ext cx="2571749" cy="1543050"/>
        </a:xfrm>
        <a:prstGeom prst="rect">
          <a:avLst/>
        </a:prstGeom>
        <a:solidFill>
          <a:srgbClr val="00B05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t>Апелляция к опыту работника</a:t>
          </a:r>
        </a:p>
      </dsp:txBody>
      <dsp:txXfrm>
        <a:off x="1414462" y="2391569"/>
        <a:ext cx="2571749" cy="1543050"/>
      </dsp:txXfrm>
    </dsp:sp>
    <dsp:sp modelId="{893A2434-4B8A-40D4-BD71-A6ADFF79BE19}">
      <dsp:nvSpPr>
        <dsp:cNvPr id="0" name=""/>
        <dsp:cNvSpPr/>
      </dsp:nvSpPr>
      <dsp:spPr>
        <a:xfrm>
          <a:off x="4243387" y="2391569"/>
          <a:ext cx="2571749" cy="1543050"/>
        </a:xfrm>
        <a:prstGeom prst="rect">
          <a:avLst/>
        </a:prstGeom>
        <a:solidFill>
          <a:srgbClr val="7030A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t>Подчеркивание способности к рациональному мышлению</a:t>
          </a:r>
        </a:p>
      </dsp:txBody>
      <dsp:txXfrm>
        <a:off x="4243387" y="2391569"/>
        <a:ext cx="2571749" cy="15430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CA983-A591-47B7-A1EB-C833DACE73EA}">
      <dsp:nvSpPr>
        <dsp:cNvPr id="0" name=""/>
        <dsp:cNvSpPr/>
      </dsp:nvSpPr>
      <dsp:spPr>
        <a:xfrm>
          <a:off x="460905" y="1047"/>
          <a:ext cx="3479899" cy="2087939"/>
        </a:xfrm>
        <a:prstGeom prst="rect">
          <a:avLst/>
        </a:prstGeom>
        <a:solidFill>
          <a:srgbClr val="FF000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ru-RU" sz="3000" kern="1200" dirty="0"/>
            <a:t>Обещание льгот</a:t>
          </a:r>
        </a:p>
      </dsp:txBody>
      <dsp:txXfrm>
        <a:off x="460905" y="1047"/>
        <a:ext cx="3479899" cy="2087939"/>
      </dsp:txXfrm>
    </dsp:sp>
    <dsp:sp modelId="{4B48FB85-0C11-458D-A17E-61459E44F413}">
      <dsp:nvSpPr>
        <dsp:cNvPr id="0" name=""/>
        <dsp:cNvSpPr/>
      </dsp:nvSpPr>
      <dsp:spPr>
        <a:xfrm>
          <a:off x="4288794" y="1047"/>
          <a:ext cx="3479899" cy="2087939"/>
        </a:xfrm>
        <a:prstGeom prst="rect">
          <a:avLst/>
        </a:prstGeom>
        <a:gradFill rotWithShape="0">
          <a:gsLst>
            <a:gs pos="0">
              <a:schemeClr val="accent2">
                <a:hueOff val="0"/>
                <a:satOff val="0"/>
                <a:lumOff val="0"/>
                <a:alphaOff val="0"/>
                <a:lumMod val="95000"/>
              </a:schemeClr>
            </a:gs>
            <a:gs pos="100000">
              <a:schemeClr val="accent2">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ru-RU" sz="3000" kern="1200" dirty="0"/>
            <a:t>Просящий тон</a:t>
          </a:r>
        </a:p>
      </dsp:txBody>
      <dsp:txXfrm>
        <a:off x="4288794" y="1047"/>
        <a:ext cx="3479899" cy="2087939"/>
      </dsp:txXfrm>
    </dsp:sp>
    <dsp:sp modelId="{1AB351E2-AAB4-4659-9F97-2C936B5E3DAF}">
      <dsp:nvSpPr>
        <dsp:cNvPr id="0" name=""/>
        <dsp:cNvSpPr/>
      </dsp:nvSpPr>
      <dsp:spPr>
        <a:xfrm>
          <a:off x="460905" y="2436976"/>
          <a:ext cx="3479899" cy="2087939"/>
        </a:xfrm>
        <a:prstGeom prst="rect">
          <a:avLst/>
        </a:prstGeom>
        <a:solidFill>
          <a:schemeClr val="accent3">
            <a:lumMod val="50000"/>
          </a:schemeClr>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ru-RU" sz="3000" kern="1200" dirty="0"/>
            <a:t>Признание ошибок руководителем</a:t>
          </a:r>
        </a:p>
      </dsp:txBody>
      <dsp:txXfrm>
        <a:off x="460905" y="2436976"/>
        <a:ext cx="3479899" cy="2087939"/>
      </dsp:txXfrm>
    </dsp:sp>
    <dsp:sp modelId="{B8D69483-96AD-4226-9B46-C5C33C730770}">
      <dsp:nvSpPr>
        <dsp:cNvPr id="0" name=""/>
        <dsp:cNvSpPr/>
      </dsp:nvSpPr>
      <dsp:spPr>
        <a:xfrm>
          <a:off x="4288794" y="2436976"/>
          <a:ext cx="3479899" cy="2087939"/>
        </a:xfrm>
        <a:prstGeom prst="rect">
          <a:avLst/>
        </a:prstGeom>
        <a:solidFill>
          <a:srgbClr val="FFC00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ru-RU" sz="3000" kern="1200" dirty="0"/>
            <a:t>Преодоление психологического барьера в общении</a:t>
          </a:r>
        </a:p>
      </dsp:txBody>
      <dsp:txXfrm>
        <a:off x="4288794" y="2436976"/>
        <a:ext cx="3479899" cy="208793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BEF67-E722-4229-932D-1828E21809E0}">
      <dsp:nvSpPr>
        <dsp:cNvPr id="0" name=""/>
        <dsp:cNvSpPr/>
      </dsp:nvSpPr>
      <dsp:spPr>
        <a:xfrm>
          <a:off x="0" y="591343"/>
          <a:ext cx="2571749" cy="1543050"/>
        </a:xfrm>
        <a:prstGeom prst="rect">
          <a:avLst/>
        </a:prstGeom>
        <a:gradFill rotWithShape="0">
          <a:gsLst>
            <a:gs pos="0">
              <a:schemeClr val="accent5">
                <a:hueOff val="0"/>
                <a:satOff val="0"/>
                <a:lumOff val="0"/>
                <a:alphaOff val="0"/>
                <a:lumMod val="95000"/>
              </a:schemeClr>
            </a:gs>
            <a:gs pos="100000">
              <a:schemeClr val="accent5">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u-RU" sz="2200" kern="1200" dirty="0"/>
            <a:t>Ситуация выбора</a:t>
          </a:r>
        </a:p>
      </dsp:txBody>
      <dsp:txXfrm>
        <a:off x="0" y="591343"/>
        <a:ext cx="2571749" cy="1543050"/>
      </dsp:txXfrm>
    </dsp:sp>
    <dsp:sp modelId="{C80369E6-2EE2-4F18-B859-E972690D079F}">
      <dsp:nvSpPr>
        <dsp:cNvPr id="0" name=""/>
        <dsp:cNvSpPr/>
      </dsp:nvSpPr>
      <dsp:spPr>
        <a:xfrm>
          <a:off x="2828925" y="591343"/>
          <a:ext cx="2571749" cy="1543050"/>
        </a:xfrm>
        <a:prstGeom prst="rect">
          <a:avLst/>
        </a:prstGeom>
        <a:solidFill>
          <a:srgbClr val="FF000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u-RU" sz="2200" kern="1200" dirty="0"/>
            <a:t>Открытое предупреждение</a:t>
          </a:r>
        </a:p>
      </dsp:txBody>
      <dsp:txXfrm>
        <a:off x="2828925" y="591343"/>
        <a:ext cx="2571749" cy="1543050"/>
      </dsp:txXfrm>
    </dsp:sp>
    <dsp:sp modelId="{FCF0A438-9F2F-44BC-AE8C-BE48A6FA22E3}">
      <dsp:nvSpPr>
        <dsp:cNvPr id="0" name=""/>
        <dsp:cNvSpPr/>
      </dsp:nvSpPr>
      <dsp:spPr>
        <a:xfrm>
          <a:off x="5657849" y="591343"/>
          <a:ext cx="2571749" cy="1543050"/>
        </a:xfrm>
        <a:prstGeom prst="rect">
          <a:avLst/>
        </a:prstGeom>
        <a:solidFill>
          <a:schemeClr val="accent4">
            <a:lumMod val="75000"/>
          </a:schemeClr>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u-RU" sz="2200" kern="1200" dirty="0"/>
            <a:t>Намек на нежелательные последствия</a:t>
          </a:r>
        </a:p>
      </dsp:txBody>
      <dsp:txXfrm>
        <a:off x="5657849" y="591343"/>
        <a:ext cx="2571749" cy="1543050"/>
      </dsp:txXfrm>
    </dsp:sp>
    <dsp:sp modelId="{F127E06C-B243-432A-ABBE-F249601A1BCB}">
      <dsp:nvSpPr>
        <dsp:cNvPr id="0" name=""/>
        <dsp:cNvSpPr/>
      </dsp:nvSpPr>
      <dsp:spPr>
        <a:xfrm>
          <a:off x="1414462" y="2391569"/>
          <a:ext cx="2571749" cy="1543050"/>
        </a:xfrm>
        <a:prstGeom prst="rect">
          <a:avLst/>
        </a:prstGeom>
        <a:solidFill>
          <a:srgbClr val="00B05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u-RU" sz="2200" kern="1200" dirty="0"/>
            <a:t>Требовательность руководителя</a:t>
          </a:r>
        </a:p>
      </dsp:txBody>
      <dsp:txXfrm>
        <a:off x="1414462" y="2391569"/>
        <a:ext cx="2571749" cy="1543050"/>
      </dsp:txXfrm>
    </dsp:sp>
    <dsp:sp modelId="{1E8A0ACD-02C1-457A-9CD1-D641CEADB50C}">
      <dsp:nvSpPr>
        <dsp:cNvPr id="0" name=""/>
        <dsp:cNvSpPr/>
      </dsp:nvSpPr>
      <dsp:spPr>
        <a:xfrm>
          <a:off x="4243387" y="2391569"/>
          <a:ext cx="2571749" cy="1543050"/>
        </a:xfrm>
        <a:prstGeom prst="rect">
          <a:avLst/>
        </a:prstGeom>
        <a:solidFill>
          <a:srgbClr val="0070C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u-RU" sz="2200" kern="1200" dirty="0"/>
            <a:t>Напряженность в отношениях</a:t>
          </a:r>
        </a:p>
      </dsp:txBody>
      <dsp:txXfrm>
        <a:off x="4243387" y="2391569"/>
        <a:ext cx="2571749" cy="154305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0DBF6-253C-4A30-B5D2-D89BD06C9293}">
      <dsp:nvSpPr>
        <dsp:cNvPr id="0" name=""/>
        <dsp:cNvSpPr/>
      </dsp:nvSpPr>
      <dsp:spPr>
        <a:xfrm>
          <a:off x="0" y="591343"/>
          <a:ext cx="2571749" cy="1543050"/>
        </a:xfrm>
        <a:prstGeom prst="rect">
          <a:avLst/>
        </a:prstGeom>
        <a:gradFill rotWithShape="0">
          <a:gsLst>
            <a:gs pos="0">
              <a:schemeClr val="accent4">
                <a:hueOff val="0"/>
                <a:satOff val="0"/>
                <a:lumOff val="0"/>
                <a:alphaOff val="0"/>
                <a:lumMod val="95000"/>
              </a:schemeClr>
            </a:gs>
            <a:gs pos="100000">
              <a:schemeClr val="accent4">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ru-RU" sz="2500" kern="1200" dirty="0"/>
            <a:t>Резкая форма обращения</a:t>
          </a:r>
        </a:p>
      </dsp:txBody>
      <dsp:txXfrm>
        <a:off x="0" y="591343"/>
        <a:ext cx="2571749" cy="1543050"/>
      </dsp:txXfrm>
    </dsp:sp>
    <dsp:sp modelId="{48E2CBB9-1CFE-441C-A767-718040DB2A83}">
      <dsp:nvSpPr>
        <dsp:cNvPr id="0" name=""/>
        <dsp:cNvSpPr/>
      </dsp:nvSpPr>
      <dsp:spPr>
        <a:xfrm>
          <a:off x="2828925" y="591343"/>
          <a:ext cx="2571749" cy="1543050"/>
        </a:xfrm>
        <a:prstGeom prst="rect">
          <a:avLst/>
        </a:prstGeom>
        <a:solidFill>
          <a:schemeClr val="accent1">
            <a:lumMod val="75000"/>
          </a:schemeClr>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ru-RU" sz="2500" kern="1200" dirty="0"/>
            <a:t>Категоричность и </a:t>
          </a:r>
          <a:r>
            <a:rPr lang="ru-RU" sz="2500" kern="1200" dirty="0" err="1"/>
            <a:t>безапелля-ционность</a:t>
          </a:r>
          <a:endParaRPr lang="ru-RU" sz="2500" kern="1200" dirty="0"/>
        </a:p>
      </dsp:txBody>
      <dsp:txXfrm>
        <a:off x="2828925" y="591343"/>
        <a:ext cx="2571749" cy="1543050"/>
      </dsp:txXfrm>
    </dsp:sp>
    <dsp:sp modelId="{90526605-8F8A-4E59-B103-F3ABDFAEF79A}">
      <dsp:nvSpPr>
        <dsp:cNvPr id="0" name=""/>
        <dsp:cNvSpPr/>
      </dsp:nvSpPr>
      <dsp:spPr>
        <a:xfrm>
          <a:off x="5657849" y="591343"/>
          <a:ext cx="2571749" cy="1543050"/>
        </a:xfrm>
        <a:prstGeom prst="rect">
          <a:avLst/>
        </a:prstGeom>
        <a:solidFill>
          <a:srgbClr val="FF000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ru-RU" sz="2500" kern="1200" dirty="0"/>
            <a:t>Волевое давление</a:t>
          </a:r>
        </a:p>
      </dsp:txBody>
      <dsp:txXfrm>
        <a:off x="5657849" y="591343"/>
        <a:ext cx="2571749" cy="1543050"/>
      </dsp:txXfrm>
    </dsp:sp>
    <dsp:sp modelId="{1BEDADB0-4A6F-4843-A8A9-0F1C057B5BF2}">
      <dsp:nvSpPr>
        <dsp:cNvPr id="0" name=""/>
        <dsp:cNvSpPr/>
      </dsp:nvSpPr>
      <dsp:spPr>
        <a:xfrm>
          <a:off x="1414462" y="2391569"/>
          <a:ext cx="2571749" cy="1543050"/>
        </a:xfrm>
        <a:prstGeom prst="rect">
          <a:avLst/>
        </a:prstGeom>
        <a:solidFill>
          <a:srgbClr val="FFC00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ru-RU" sz="2500" kern="1200" dirty="0"/>
            <a:t>Власть без авторитета</a:t>
          </a:r>
        </a:p>
      </dsp:txBody>
      <dsp:txXfrm>
        <a:off x="1414462" y="2391569"/>
        <a:ext cx="2571749" cy="1543050"/>
      </dsp:txXfrm>
    </dsp:sp>
    <dsp:sp modelId="{0B0E1C08-3ABF-40A5-ADE5-31CD606DE30B}">
      <dsp:nvSpPr>
        <dsp:cNvPr id="0" name=""/>
        <dsp:cNvSpPr/>
      </dsp:nvSpPr>
      <dsp:spPr>
        <a:xfrm>
          <a:off x="4243387" y="2391569"/>
          <a:ext cx="2571749" cy="1543050"/>
        </a:xfrm>
        <a:prstGeom prst="rect">
          <a:avLst/>
        </a:prstGeom>
        <a:solidFill>
          <a:srgbClr val="00B05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ru-RU" sz="2500" kern="1200" dirty="0"/>
            <a:t>Приказ</a:t>
          </a:r>
        </a:p>
      </dsp:txBody>
      <dsp:txXfrm>
        <a:off x="4243387" y="2391569"/>
        <a:ext cx="2571749" cy="154305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E8852-E90C-4266-AC00-96B0668F45AA}">
      <dsp:nvSpPr>
        <dsp:cNvPr id="0" name=""/>
        <dsp:cNvSpPr/>
      </dsp:nvSpPr>
      <dsp:spPr>
        <a:xfrm>
          <a:off x="0" y="467962"/>
          <a:ext cx="8229600" cy="538200"/>
        </a:xfrm>
        <a:prstGeom prst="round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kern="1200" dirty="0"/>
            <a:t>1. Ригористическая (должностные обязанности)</a:t>
          </a:r>
        </a:p>
      </dsp:txBody>
      <dsp:txXfrm>
        <a:off x="26273" y="494235"/>
        <a:ext cx="8177054" cy="485654"/>
      </dsp:txXfrm>
    </dsp:sp>
    <dsp:sp modelId="{B74113FE-924F-4EC3-811F-5B5933945E9A}">
      <dsp:nvSpPr>
        <dsp:cNvPr id="0" name=""/>
        <dsp:cNvSpPr/>
      </dsp:nvSpPr>
      <dsp:spPr>
        <a:xfrm>
          <a:off x="0" y="1087221"/>
          <a:ext cx="8229600" cy="538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kern="1200" dirty="0"/>
            <a:t>2. </a:t>
          </a:r>
          <a:r>
            <a:rPr lang="ru-RU" sz="2300" kern="1200" dirty="0" err="1"/>
            <a:t>Конвенциалистская</a:t>
          </a:r>
          <a:r>
            <a:rPr lang="ru-RU" sz="2300" kern="1200" dirty="0"/>
            <a:t> (договор и соглашения)</a:t>
          </a:r>
        </a:p>
      </dsp:txBody>
      <dsp:txXfrm>
        <a:off x="26273" y="1113494"/>
        <a:ext cx="8177054" cy="485654"/>
      </dsp:txXfrm>
    </dsp:sp>
    <dsp:sp modelId="{1F1B6BFD-73DD-4B45-B62B-E3A313CF33B8}">
      <dsp:nvSpPr>
        <dsp:cNvPr id="0" name=""/>
        <dsp:cNvSpPr/>
      </dsp:nvSpPr>
      <dsp:spPr>
        <a:xfrm>
          <a:off x="0" y="1691661"/>
          <a:ext cx="8229600" cy="538200"/>
        </a:xfrm>
        <a:prstGeom prst="roundRect">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kern="1200" dirty="0"/>
            <a:t>3. Функциональная (специализация и кооперация)</a:t>
          </a:r>
        </a:p>
      </dsp:txBody>
      <dsp:txXfrm>
        <a:off x="26273" y="1717934"/>
        <a:ext cx="8177054" cy="485654"/>
      </dsp:txXfrm>
    </dsp:sp>
    <dsp:sp modelId="{00FB7412-50D7-426A-8736-315DC6DA88A9}">
      <dsp:nvSpPr>
        <dsp:cNvPr id="0" name=""/>
        <dsp:cNvSpPr/>
      </dsp:nvSpPr>
      <dsp:spPr>
        <a:xfrm>
          <a:off x="0" y="2296101"/>
          <a:ext cx="8229600" cy="538200"/>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kern="1200" dirty="0"/>
            <a:t>4. Прагматическая (личная выгода)</a:t>
          </a:r>
        </a:p>
      </dsp:txBody>
      <dsp:txXfrm>
        <a:off x="26273" y="2322374"/>
        <a:ext cx="8177054" cy="485654"/>
      </dsp:txXfrm>
    </dsp:sp>
    <dsp:sp modelId="{ACF6EFF8-646B-427B-A602-C0BD38756957}">
      <dsp:nvSpPr>
        <dsp:cNvPr id="0" name=""/>
        <dsp:cNvSpPr/>
      </dsp:nvSpPr>
      <dsp:spPr>
        <a:xfrm>
          <a:off x="0" y="2900541"/>
          <a:ext cx="8229600" cy="538200"/>
        </a:xfrm>
        <a:prstGeom prst="round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kern="1200" dirty="0"/>
            <a:t>5. Альтруистическая (искренняя помощь )</a:t>
          </a:r>
        </a:p>
      </dsp:txBody>
      <dsp:txXfrm>
        <a:off x="26273" y="2926814"/>
        <a:ext cx="8177054" cy="485654"/>
      </dsp:txXfrm>
    </dsp:sp>
    <dsp:sp modelId="{ADCEC2CC-A8B1-4BC8-98EA-EF9D992638DC}">
      <dsp:nvSpPr>
        <dsp:cNvPr id="0" name=""/>
        <dsp:cNvSpPr/>
      </dsp:nvSpPr>
      <dsp:spPr>
        <a:xfrm>
          <a:off x="0" y="3504981"/>
          <a:ext cx="8229600" cy="538200"/>
        </a:xfrm>
        <a:prstGeom prst="round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kern="1200" dirty="0"/>
            <a:t>6. Новаторская  (творческое осмысление происходящего)</a:t>
          </a:r>
        </a:p>
      </dsp:txBody>
      <dsp:txXfrm>
        <a:off x="26273" y="3531254"/>
        <a:ext cx="8177054" cy="48565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B5944-D7F4-47F8-9EE2-1FDAB217EED9}">
      <dsp:nvSpPr>
        <dsp:cNvPr id="0" name=""/>
        <dsp:cNvSpPr/>
      </dsp:nvSpPr>
      <dsp:spPr>
        <a:xfrm>
          <a:off x="3291839" y="552"/>
          <a:ext cx="4937760" cy="2154694"/>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5" dist="22984"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ru-RU" sz="2800" kern="1200" dirty="0"/>
            <a:t>Похвала</a:t>
          </a:r>
        </a:p>
        <a:p>
          <a:pPr marL="285750" lvl="1" indent="-285750" algn="l" defTabSz="1244600">
            <a:lnSpc>
              <a:spcPct val="90000"/>
            </a:lnSpc>
            <a:spcBef>
              <a:spcPct val="0"/>
            </a:spcBef>
            <a:spcAft>
              <a:spcPct val="15000"/>
            </a:spcAft>
            <a:buChar char="•"/>
          </a:pPr>
          <a:r>
            <a:rPr lang="ru-RU" sz="2800" kern="1200" dirty="0"/>
            <a:t>Одобрение</a:t>
          </a:r>
        </a:p>
        <a:p>
          <a:pPr marL="285750" lvl="1" indent="-285750" algn="l" defTabSz="1244600">
            <a:lnSpc>
              <a:spcPct val="90000"/>
            </a:lnSpc>
            <a:spcBef>
              <a:spcPct val="0"/>
            </a:spcBef>
            <a:spcAft>
              <a:spcPct val="15000"/>
            </a:spcAft>
            <a:buChar char="•"/>
          </a:pPr>
          <a:r>
            <a:rPr lang="ru-RU" sz="2800" kern="1200" dirty="0"/>
            <a:t>Подбадривающий вызов</a:t>
          </a:r>
        </a:p>
      </dsp:txBody>
      <dsp:txXfrm>
        <a:off x="3291839" y="269889"/>
        <a:ext cx="4129750" cy="1616020"/>
      </dsp:txXfrm>
    </dsp:sp>
    <dsp:sp modelId="{BB44F2CF-7521-4288-88E8-2FD3E5087C56}">
      <dsp:nvSpPr>
        <dsp:cNvPr id="0" name=""/>
        <dsp:cNvSpPr/>
      </dsp:nvSpPr>
      <dsp:spPr>
        <a:xfrm>
          <a:off x="0" y="552"/>
          <a:ext cx="3291840" cy="2154694"/>
        </a:xfrm>
        <a:prstGeom prst="roundRect">
          <a:avLst/>
        </a:prstGeom>
        <a:solidFill>
          <a:srgbClr val="00B05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ru-RU" sz="2800" kern="1200" dirty="0"/>
            <a:t>Поощрительные</a:t>
          </a:r>
        </a:p>
      </dsp:txBody>
      <dsp:txXfrm>
        <a:off x="105183" y="105735"/>
        <a:ext cx="3081474" cy="1944328"/>
      </dsp:txXfrm>
    </dsp:sp>
    <dsp:sp modelId="{E055A277-EDC5-40AC-A4EF-3B5E249A72F6}">
      <dsp:nvSpPr>
        <dsp:cNvPr id="0" name=""/>
        <dsp:cNvSpPr/>
      </dsp:nvSpPr>
      <dsp:spPr>
        <a:xfrm>
          <a:off x="3291839" y="2370716"/>
          <a:ext cx="4937760" cy="2154694"/>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5" dist="22984"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endParaRPr lang="ru-RU" sz="2800" kern="1200" dirty="0"/>
        </a:p>
        <a:p>
          <a:pPr marL="285750" lvl="1" indent="-285750" algn="l" defTabSz="1244600">
            <a:lnSpc>
              <a:spcPct val="90000"/>
            </a:lnSpc>
            <a:spcBef>
              <a:spcPct val="0"/>
            </a:spcBef>
            <a:spcAft>
              <a:spcPct val="15000"/>
            </a:spcAft>
            <a:buChar char="•"/>
          </a:pPr>
          <a:r>
            <a:rPr lang="ru-RU" sz="2800" kern="1200" dirty="0"/>
            <a:t>Критика</a:t>
          </a:r>
        </a:p>
      </dsp:txBody>
      <dsp:txXfrm>
        <a:off x="3291839" y="2640053"/>
        <a:ext cx="4129750" cy="1616020"/>
      </dsp:txXfrm>
    </dsp:sp>
    <dsp:sp modelId="{811CA907-B5A9-4DFC-9067-EC85DA948492}">
      <dsp:nvSpPr>
        <dsp:cNvPr id="0" name=""/>
        <dsp:cNvSpPr/>
      </dsp:nvSpPr>
      <dsp:spPr>
        <a:xfrm>
          <a:off x="0" y="2370716"/>
          <a:ext cx="3291840" cy="2154694"/>
        </a:xfrm>
        <a:prstGeom prst="roundRect">
          <a:avLst/>
        </a:prstGeom>
        <a:solidFill>
          <a:schemeClr val="accent5">
            <a:lumMod val="75000"/>
          </a:schemeClr>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ru-RU" sz="2800" kern="1200" dirty="0" err="1"/>
            <a:t>Наказательные</a:t>
          </a:r>
          <a:r>
            <a:rPr lang="ru-RU" sz="2800" kern="1200" dirty="0"/>
            <a:t> (осуждающие)</a:t>
          </a:r>
        </a:p>
      </dsp:txBody>
      <dsp:txXfrm>
        <a:off x="105183" y="2475899"/>
        <a:ext cx="3081474" cy="194432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767D7-7F77-488B-8E92-85246EC2D860}">
      <dsp:nvSpPr>
        <dsp:cNvPr id="0" name=""/>
        <dsp:cNvSpPr/>
      </dsp:nvSpPr>
      <dsp:spPr>
        <a:xfrm>
          <a:off x="2812" y="206987"/>
          <a:ext cx="1522958" cy="913774"/>
        </a:xfrm>
        <a:prstGeom prst="rect">
          <a:avLst/>
        </a:prstGeom>
        <a:gradFill rotWithShape="0">
          <a:gsLst>
            <a:gs pos="0">
              <a:schemeClr val="accent2">
                <a:hueOff val="0"/>
                <a:satOff val="0"/>
                <a:lumOff val="0"/>
                <a:alphaOff val="0"/>
                <a:lumMod val="95000"/>
              </a:schemeClr>
            </a:gs>
            <a:gs pos="100000">
              <a:schemeClr val="accent2">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Критика-упрек</a:t>
          </a:r>
        </a:p>
      </dsp:txBody>
      <dsp:txXfrm>
        <a:off x="2812" y="206987"/>
        <a:ext cx="1522958" cy="913774"/>
      </dsp:txXfrm>
    </dsp:sp>
    <dsp:sp modelId="{986A35DF-52DC-482F-8A38-2A6765C58366}">
      <dsp:nvSpPr>
        <dsp:cNvPr id="0" name=""/>
        <dsp:cNvSpPr/>
      </dsp:nvSpPr>
      <dsp:spPr>
        <a:xfrm>
          <a:off x="1678066" y="206987"/>
          <a:ext cx="1522958" cy="913774"/>
        </a:xfrm>
        <a:prstGeom prst="rect">
          <a:avLst/>
        </a:prstGeom>
        <a:gradFill rotWithShape="0">
          <a:gsLst>
            <a:gs pos="0">
              <a:schemeClr val="accent3">
                <a:hueOff val="0"/>
                <a:satOff val="0"/>
                <a:lumOff val="0"/>
                <a:alphaOff val="0"/>
                <a:lumMod val="95000"/>
              </a:schemeClr>
            </a:gs>
            <a:gs pos="100000">
              <a:schemeClr val="accent3">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Критика-смягчение</a:t>
          </a:r>
        </a:p>
      </dsp:txBody>
      <dsp:txXfrm>
        <a:off x="1678066" y="206987"/>
        <a:ext cx="1522958" cy="913774"/>
      </dsp:txXfrm>
    </dsp:sp>
    <dsp:sp modelId="{8BF1DF63-A836-49A3-9D70-457C2CFE34AE}">
      <dsp:nvSpPr>
        <dsp:cNvPr id="0" name=""/>
        <dsp:cNvSpPr/>
      </dsp:nvSpPr>
      <dsp:spPr>
        <a:xfrm>
          <a:off x="3353320" y="206987"/>
          <a:ext cx="1522958" cy="913774"/>
        </a:xfrm>
        <a:prstGeom prst="rect">
          <a:avLst/>
        </a:prstGeom>
        <a:gradFill rotWithShape="0">
          <a:gsLst>
            <a:gs pos="0">
              <a:schemeClr val="accent4">
                <a:hueOff val="0"/>
                <a:satOff val="0"/>
                <a:lumOff val="0"/>
                <a:alphaOff val="0"/>
                <a:lumMod val="95000"/>
              </a:schemeClr>
            </a:gs>
            <a:gs pos="100000">
              <a:schemeClr val="accent4">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err="1"/>
            <a:t>Критика-снисхож-дение</a:t>
          </a:r>
          <a:endParaRPr lang="ru-RU" sz="2000" kern="1200" dirty="0"/>
        </a:p>
      </dsp:txBody>
      <dsp:txXfrm>
        <a:off x="3353320" y="206987"/>
        <a:ext cx="1522958" cy="913774"/>
      </dsp:txXfrm>
    </dsp:sp>
    <dsp:sp modelId="{59293CFA-3D52-48B0-917F-A1F1275C8ED9}">
      <dsp:nvSpPr>
        <dsp:cNvPr id="0" name=""/>
        <dsp:cNvSpPr/>
      </dsp:nvSpPr>
      <dsp:spPr>
        <a:xfrm>
          <a:off x="5028574" y="206987"/>
          <a:ext cx="1522958" cy="913774"/>
        </a:xfrm>
        <a:prstGeom prst="rect">
          <a:avLst/>
        </a:prstGeom>
        <a:gradFill rotWithShape="0">
          <a:gsLst>
            <a:gs pos="0">
              <a:schemeClr val="accent5">
                <a:hueOff val="0"/>
                <a:satOff val="0"/>
                <a:lumOff val="0"/>
                <a:alphaOff val="0"/>
                <a:lumMod val="95000"/>
              </a:schemeClr>
            </a:gs>
            <a:gs pos="100000">
              <a:schemeClr val="accent5">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Критика-надежда</a:t>
          </a:r>
        </a:p>
      </dsp:txBody>
      <dsp:txXfrm>
        <a:off x="5028574" y="206987"/>
        <a:ext cx="1522958" cy="913774"/>
      </dsp:txXfrm>
    </dsp:sp>
    <dsp:sp modelId="{52378126-4100-48D0-9E9F-2ACE3F15E7F3}">
      <dsp:nvSpPr>
        <dsp:cNvPr id="0" name=""/>
        <dsp:cNvSpPr/>
      </dsp:nvSpPr>
      <dsp:spPr>
        <a:xfrm>
          <a:off x="6703828" y="206987"/>
          <a:ext cx="1522958" cy="913774"/>
        </a:xfrm>
        <a:prstGeom prst="rect">
          <a:avLst/>
        </a:prstGeom>
        <a:gradFill rotWithShape="0">
          <a:gsLst>
            <a:gs pos="0">
              <a:schemeClr val="accent6">
                <a:hueOff val="0"/>
                <a:satOff val="0"/>
                <a:lumOff val="0"/>
                <a:alphaOff val="0"/>
                <a:lumMod val="95000"/>
              </a:schemeClr>
            </a:gs>
            <a:gs pos="100000">
              <a:schemeClr val="accent6">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err="1"/>
            <a:t>Подбадри-вающая</a:t>
          </a:r>
          <a:r>
            <a:rPr lang="ru-RU" sz="2000" kern="1200" dirty="0"/>
            <a:t> критика</a:t>
          </a:r>
        </a:p>
      </dsp:txBody>
      <dsp:txXfrm>
        <a:off x="6703828" y="206987"/>
        <a:ext cx="1522958" cy="913774"/>
      </dsp:txXfrm>
    </dsp:sp>
    <dsp:sp modelId="{29F7387F-5684-4F6F-A674-60EA7E4A7E29}">
      <dsp:nvSpPr>
        <dsp:cNvPr id="0" name=""/>
        <dsp:cNvSpPr/>
      </dsp:nvSpPr>
      <dsp:spPr>
        <a:xfrm>
          <a:off x="2812" y="1273058"/>
          <a:ext cx="1522958" cy="913774"/>
        </a:xfrm>
        <a:prstGeom prst="rect">
          <a:avLst/>
        </a:prstGeom>
        <a:solidFill>
          <a:schemeClr val="accent1">
            <a:lumMod val="75000"/>
          </a:schemeClr>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a:t>Критика-намек</a:t>
          </a:r>
        </a:p>
      </dsp:txBody>
      <dsp:txXfrm>
        <a:off x="2812" y="1273058"/>
        <a:ext cx="1522958" cy="913774"/>
      </dsp:txXfrm>
    </dsp:sp>
    <dsp:sp modelId="{30315CFF-D457-4EB8-97F0-96F9791ABAFB}">
      <dsp:nvSpPr>
        <dsp:cNvPr id="0" name=""/>
        <dsp:cNvSpPr/>
      </dsp:nvSpPr>
      <dsp:spPr>
        <a:xfrm>
          <a:off x="1678066" y="1273058"/>
          <a:ext cx="1522958" cy="913774"/>
        </a:xfrm>
        <a:prstGeom prst="rect">
          <a:avLst/>
        </a:prstGeom>
        <a:solidFill>
          <a:schemeClr val="accent5">
            <a:lumMod val="75000"/>
          </a:schemeClr>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a:t>Критика-порицание</a:t>
          </a:r>
        </a:p>
      </dsp:txBody>
      <dsp:txXfrm>
        <a:off x="1678066" y="1273058"/>
        <a:ext cx="1522958" cy="913774"/>
      </dsp:txXfrm>
    </dsp:sp>
    <dsp:sp modelId="{04455587-828F-4D26-AAEE-968176BB8EC3}">
      <dsp:nvSpPr>
        <dsp:cNvPr id="0" name=""/>
        <dsp:cNvSpPr/>
      </dsp:nvSpPr>
      <dsp:spPr>
        <a:xfrm>
          <a:off x="3353320" y="1273058"/>
          <a:ext cx="1522958" cy="913774"/>
        </a:xfrm>
        <a:prstGeom prst="rect">
          <a:avLst/>
        </a:prstGeom>
        <a:solidFill>
          <a:srgbClr val="00B05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a:t>Критика-замечание</a:t>
          </a:r>
        </a:p>
      </dsp:txBody>
      <dsp:txXfrm>
        <a:off x="3353320" y="1273058"/>
        <a:ext cx="1522958" cy="913774"/>
      </dsp:txXfrm>
    </dsp:sp>
    <dsp:sp modelId="{E25B53B1-A070-4C5D-A79E-82DC045C7B84}">
      <dsp:nvSpPr>
        <dsp:cNvPr id="0" name=""/>
        <dsp:cNvSpPr/>
      </dsp:nvSpPr>
      <dsp:spPr>
        <a:xfrm>
          <a:off x="5028574" y="1273058"/>
          <a:ext cx="1522958" cy="913774"/>
        </a:xfrm>
        <a:prstGeom prst="rect">
          <a:avLst/>
        </a:prstGeom>
        <a:solidFill>
          <a:srgbClr val="FFC00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Критика-ирония</a:t>
          </a:r>
        </a:p>
      </dsp:txBody>
      <dsp:txXfrm>
        <a:off x="5028574" y="1273058"/>
        <a:ext cx="1522958" cy="913774"/>
      </dsp:txXfrm>
    </dsp:sp>
    <dsp:sp modelId="{A49CD18B-30DA-403F-8B2E-38271297893F}">
      <dsp:nvSpPr>
        <dsp:cNvPr id="0" name=""/>
        <dsp:cNvSpPr/>
      </dsp:nvSpPr>
      <dsp:spPr>
        <a:xfrm>
          <a:off x="6703828" y="1273058"/>
          <a:ext cx="1522958" cy="913774"/>
        </a:xfrm>
        <a:prstGeom prst="rect">
          <a:avLst/>
        </a:prstGeom>
        <a:solidFill>
          <a:srgbClr val="00206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a:t>Критика-огорчение</a:t>
          </a:r>
        </a:p>
      </dsp:txBody>
      <dsp:txXfrm>
        <a:off x="6703828" y="1273058"/>
        <a:ext cx="1522958" cy="913774"/>
      </dsp:txXfrm>
    </dsp:sp>
    <dsp:sp modelId="{A06858E3-E3B9-480A-95FB-4E84614F3E02}">
      <dsp:nvSpPr>
        <dsp:cNvPr id="0" name=""/>
        <dsp:cNvSpPr/>
      </dsp:nvSpPr>
      <dsp:spPr>
        <a:xfrm>
          <a:off x="2812" y="2339129"/>
          <a:ext cx="1522958" cy="913774"/>
        </a:xfrm>
        <a:prstGeom prst="rect">
          <a:avLst/>
        </a:prstGeom>
        <a:solidFill>
          <a:schemeClr val="accent3">
            <a:lumMod val="50000"/>
          </a:schemeClr>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a:t>Критика-поучение</a:t>
          </a:r>
        </a:p>
      </dsp:txBody>
      <dsp:txXfrm>
        <a:off x="2812" y="2339129"/>
        <a:ext cx="1522958" cy="913774"/>
      </dsp:txXfrm>
    </dsp:sp>
    <dsp:sp modelId="{94FB0767-79D2-4933-A07B-3909F325FD5C}">
      <dsp:nvSpPr>
        <dsp:cNvPr id="0" name=""/>
        <dsp:cNvSpPr/>
      </dsp:nvSpPr>
      <dsp:spPr>
        <a:xfrm>
          <a:off x="1678066" y="2339129"/>
          <a:ext cx="1522958" cy="913774"/>
        </a:xfrm>
        <a:prstGeom prst="rect">
          <a:avLst/>
        </a:prstGeom>
        <a:solidFill>
          <a:schemeClr val="accent6">
            <a:lumMod val="60000"/>
            <a:lumOff val="40000"/>
          </a:schemeClr>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a:t>Критика-недоверие</a:t>
          </a:r>
        </a:p>
      </dsp:txBody>
      <dsp:txXfrm>
        <a:off x="1678066" y="2339129"/>
        <a:ext cx="1522958" cy="913774"/>
      </dsp:txXfrm>
    </dsp:sp>
    <dsp:sp modelId="{7DD8B3A6-B26B-4654-87BB-4AF807E7F977}">
      <dsp:nvSpPr>
        <dsp:cNvPr id="0" name=""/>
        <dsp:cNvSpPr/>
      </dsp:nvSpPr>
      <dsp:spPr>
        <a:xfrm>
          <a:off x="3353320" y="2339129"/>
          <a:ext cx="1522958" cy="913774"/>
        </a:xfrm>
        <a:prstGeom prst="rect">
          <a:avLst/>
        </a:prstGeom>
        <a:gradFill rotWithShape="0">
          <a:gsLst>
            <a:gs pos="0">
              <a:schemeClr val="accent4">
                <a:hueOff val="0"/>
                <a:satOff val="0"/>
                <a:lumOff val="0"/>
                <a:alphaOff val="0"/>
                <a:lumMod val="95000"/>
              </a:schemeClr>
            </a:gs>
            <a:gs pos="100000">
              <a:schemeClr val="accent4">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a:t>Критика-вызов</a:t>
          </a:r>
        </a:p>
      </dsp:txBody>
      <dsp:txXfrm>
        <a:off x="3353320" y="2339129"/>
        <a:ext cx="1522958" cy="913774"/>
      </dsp:txXfrm>
    </dsp:sp>
    <dsp:sp modelId="{8B4CE8F7-E21A-4C7B-B42F-B2A734334088}">
      <dsp:nvSpPr>
        <dsp:cNvPr id="0" name=""/>
        <dsp:cNvSpPr/>
      </dsp:nvSpPr>
      <dsp:spPr>
        <a:xfrm>
          <a:off x="5028574" y="2339129"/>
          <a:ext cx="1522958" cy="913774"/>
        </a:xfrm>
        <a:prstGeom prst="rect">
          <a:avLst/>
        </a:prstGeom>
        <a:solidFill>
          <a:schemeClr val="accent1">
            <a:lumMod val="75000"/>
          </a:schemeClr>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err="1"/>
            <a:t>Критика-предупреж-дение</a:t>
          </a:r>
          <a:endParaRPr lang="ru-RU" sz="2000" kern="1200" dirty="0"/>
        </a:p>
      </dsp:txBody>
      <dsp:txXfrm>
        <a:off x="5028574" y="2339129"/>
        <a:ext cx="1522958" cy="913774"/>
      </dsp:txXfrm>
    </dsp:sp>
    <dsp:sp modelId="{38AD14FE-7B32-42A6-9E2A-B3788EAB0BA6}">
      <dsp:nvSpPr>
        <dsp:cNvPr id="0" name=""/>
        <dsp:cNvSpPr/>
      </dsp:nvSpPr>
      <dsp:spPr>
        <a:xfrm>
          <a:off x="6703828" y="2339129"/>
          <a:ext cx="1522958" cy="913774"/>
        </a:xfrm>
        <a:prstGeom prst="rect">
          <a:avLst/>
        </a:prstGeom>
        <a:gradFill rotWithShape="0">
          <a:gsLst>
            <a:gs pos="0">
              <a:schemeClr val="accent6">
                <a:hueOff val="0"/>
                <a:satOff val="0"/>
                <a:lumOff val="0"/>
                <a:alphaOff val="0"/>
                <a:lumMod val="95000"/>
              </a:schemeClr>
            </a:gs>
            <a:gs pos="100000">
              <a:schemeClr val="accent6">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a:t>Критика-торжество</a:t>
          </a:r>
        </a:p>
      </dsp:txBody>
      <dsp:txXfrm>
        <a:off x="6703828" y="2339129"/>
        <a:ext cx="1522958" cy="913774"/>
      </dsp:txXfrm>
    </dsp:sp>
    <dsp:sp modelId="{0B135BB8-7740-4F63-8380-869CBBC7B792}">
      <dsp:nvSpPr>
        <dsp:cNvPr id="0" name=""/>
        <dsp:cNvSpPr/>
      </dsp:nvSpPr>
      <dsp:spPr>
        <a:xfrm>
          <a:off x="1678066" y="3405200"/>
          <a:ext cx="1522958" cy="913774"/>
        </a:xfrm>
        <a:prstGeom prst="rect">
          <a:avLst/>
        </a:prstGeom>
        <a:gradFill rotWithShape="0">
          <a:gsLst>
            <a:gs pos="0">
              <a:schemeClr val="accent2">
                <a:hueOff val="0"/>
                <a:satOff val="0"/>
                <a:lumOff val="0"/>
                <a:alphaOff val="0"/>
                <a:lumMod val="95000"/>
              </a:schemeClr>
            </a:gs>
            <a:gs pos="100000">
              <a:schemeClr val="accent2">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a:t>Критика-осуждение</a:t>
          </a:r>
        </a:p>
      </dsp:txBody>
      <dsp:txXfrm>
        <a:off x="1678066" y="3405200"/>
        <a:ext cx="1522958" cy="913774"/>
      </dsp:txXfrm>
    </dsp:sp>
    <dsp:sp modelId="{2A744224-D595-40C2-9E98-6B00E00C9F81}">
      <dsp:nvSpPr>
        <dsp:cNvPr id="0" name=""/>
        <dsp:cNvSpPr/>
      </dsp:nvSpPr>
      <dsp:spPr>
        <a:xfrm>
          <a:off x="3353320" y="3405200"/>
          <a:ext cx="1522958" cy="913774"/>
        </a:xfrm>
        <a:prstGeom prst="rect">
          <a:avLst/>
        </a:prstGeom>
        <a:gradFill rotWithShape="0">
          <a:gsLst>
            <a:gs pos="0">
              <a:schemeClr val="accent3">
                <a:hueOff val="0"/>
                <a:satOff val="0"/>
                <a:lumOff val="0"/>
                <a:alphaOff val="0"/>
                <a:lumMod val="95000"/>
              </a:schemeClr>
            </a:gs>
            <a:gs pos="100000">
              <a:schemeClr val="accent3">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a:t>Критика-угроза</a:t>
          </a:r>
        </a:p>
      </dsp:txBody>
      <dsp:txXfrm>
        <a:off x="3353320" y="3405200"/>
        <a:ext cx="1522958" cy="913774"/>
      </dsp:txXfrm>
    </dsp:sp>
    <dsp:sp modelId="{03102FC1-A405-4A93-BFD2-2BEA2F529C4A}">
      <dsp:nvSpPr>
        <dsp:cNvPr id="0" name=""/>
        <dsp:cNvSpPr/>
      </dsp:nvSpPr>
      <dsp:spPr>
        <a:xfrm>
          <a:off x="5028574" y="3405200"/>
          <a:ext cx="1522958" cy="913774"/>
        </a:xfrm>
        <a:prstGeom prst="rect">
          <a:avLst/>
        </a:prstGeom>
        <a:solidFill>
          <a:srgbClr val="FFFF0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a:t>Критика-недоумение</a:t>
          </a:r>
        </a:p>
        <a:p>
          <a:pPr lvl="0" algn="ctr" defTabSz="711200">
            <a:lnSpc>
              <a:spcPct val="90000"/>
            </a:lnSpc>
            <a:spcBef>
              <a:spcPct val="0"/>
            </a:spcBef>
            <a:spcAft>
              <a:spcPct val="35000"/>
            </a:spcAft>
            <a:buNone/>
          </a:pPr>
          <a:endParaRPr lang="ru-RU" sz="2000" kern="1200" dirty="0"/>
        </a:p>
      </dsp:txBody>
      <dsp:txXfrm>
        <a:off x="5028574" y="3405200"/>
        <a:ext cx="1522958" cy="9137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ECE5F-E1FD-4C52-963E-B2762EBD0257}">
      <dsp:nvSpPr>
        <dsp:cNvPr id="0" name=""/>
        <dsp:cNvSpPr/>
      </dsp:nvSpPr>
      <dsp:spPr>
        <a:xfrm>
          <a:off x="7255964" y="3599332"/>
          <a:ext cx="149515" cy="680602"/>
        </a:xfrm>
        <a:custGeom>
          <a:avLst/>
          <a:gdLst/>
          <a:ahLst/>
          <a:cxnLst/>
          <a:rect l="0" t="0" r="0" b="0"/>
          <a:pathLst>
            <a:path>
              <a:moveTo>
                <a:pt x="149515" y="0"/>
              </a:moveTo>
              <a:lnTo>
                <a:pt x="149515" y="680602"/>
              </a:lnTo>
              <a:lnTo>
                <a:pt x="0" y="680602"/>
              </a:lnTo>
            </a:path>
          </a:pathLst>
        </a:custGeom>
        <a:noFill/>
        <a:ln w="15875"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85E997D-36D9-4C2D-BCB3-B98A1353A814}">
      <dsp:nvSpPr>
        <dsp:cNvPr id="0" name=""/>
        <dsp:cNvSpPr/>
      </dsp:nvSpPr>
      <dsp:spPr>
        <a:xfrm>
          <a:off x="5184233" y="1156044"/>
          <a:ext cx="1361125" cy="2148932"/>
        </a:xfrm>
        <a:custGeom>
          <a:avLst/>
          <a:gdLst/>
          <a:ahLst/>
          <a:cxnLst/>
          <a:rect l="0" t="0" r="0" b="0"/>
          <a:pathLst>
            <a:path>
              <a:moveTo>
                <a:pt x="0" y="0"/>
              </a:moveTo>
              <a:lnTo>
                <a:pt x="0" y="2148932"/>
              </a:lnTo>
              <a:lnTo>
                <a:pt x="1361125" y="2148932"/>
              </a:lnTo>
            </a:path>
          </a:pathLst>
        </a:custGeom>
        <a:noFill/>
        <a:ln w="15875"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6F0251E-9505-469E-98B9-431C457289B5}">
      <dsp:nvSpPr>
        <dsp:cNvPr id="0" name=""/>
        <dsp:cNvSpPr/>
      </dsp:nvSpPr>
      <dsp:spPr>
        <a:xfrm>
          <a:off x="4128931" y="3710544"/>
          <a:ext cx="93402" cy="610555"/>
        </a:xfrm>
        <a:custGeom>
          <a:avLst/>
          <a:gdLst/>
          <a:ahLst/>
          <a:cxnLst/>
          <a:rect l="0" t="0" r="0" b="0"/>
          <a:pathLst>
            <a:path>
              <a:moveTo>
                <a:pt x="93402" y="0"/>
              </a:moveTo>
              <a:lnTo>
                <a:pt x="93402" y="610555"/>
              </a:lnTo>
              <a:lnTo>
                <a:pt x="0" y="610555"/>
              </a:lnTo>
            </a:path>
          </a:pathLst>
        </a:custGeom>
        <a:noFill/>
        <a:ln w="15875"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880FF2C-79FF-4F41-8CEF-5CE7D03F36CC}">
      <dsp:nvSpPr>
        <dsp:cNvPr id="0" name=""/>
        <dsp:cNvSpPr/>
      </dsp:nvSpPr>
      <dsp:spPr>
        <a:xfrm>
          <a:off x="5090830" y="1156044"/>
          <a:ext cx="93402" cy="2204538"/>
        </a:xfrm>
        <a:custGeom>
          <a:avLst/>
          <a:gdLst/>
          <a:ahLst/>
          <a:cxnLst/>
          <a:rect l="0" t="0" r="0" b="0"/>
          <a:pathLst>
            <a:path>
              <a:moveTo>
                <a:pt x="93402" y="0"/>
              </a:moveTo>
              <a:lnTo>
                <a:pt x="93402" y="2204538"/>
              </a:lnTo>
              <a:lnTo>
                <a:pt x="0" y="2204538"/>
              </a:lnTo>
            </a:path>
          </a:pathLst>
        </a:custGeom>
        <a:noFill/>
        <a:ln w="15875"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5F002A8-E4C2-4E45-82FE-B30BF609EA1A}">
      <dsp:nvSpPr>
        <dsp:cNvPr id="0" name=""/>
        <dsp:cNvSpPr/>
      </dsp:nvSpPr>
      <dsp:spPr>
        <a:xfrm>
          <a:off x="6778608" y="1932699"/>
          <a:ext cx="93402" cy="493423"/>
        </a:xfrm>
        <a:custGeom>
          <a:avLst/>
          <a:gdLst/>
          <a:ahLst/>
          <a:cxnLst/>
          <a:rect l="0" t="0" r="0" b="0"/>
          <a:pathLst>
            <a:path>
              <a:moveTo>
                <a:pt x="0" y="0"/>
              </a:moveTo>
              <a:lnTo>
                <a:pt x="0" y="493423"/>
              </a:lnTo>
              <a:lnTo>
                <a:pt x="93402" y="493423"/>
              </a:lnTo>
            </a:path>
          </a:pathLst>
        </a:custGeom>
        <a:noFill/>
        <a:ln w="15875"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2C3022E-D6A5-4E22-BAEE-E01780B43261}">
      <dsp:nvSpPr>
        <dsp:cNvPr id="0" name=""/>
        <dsp:cNvSpPr/>
      </dsp:nvSpPr>
      <dsp:spPr>
        <a:xfrm>
          <a:off x="6685205" y="1932699"/>
          <a:ext cx="93402" cy="493423"/>
        </a:xfrm>
        <a:custGeom>
          <a:avLst/>
          <a:gdLst/>
          <a:ahLst/>
          <a:cxnLst/>
          <a:rect l="0" t="0" r="0" b="0"/>
          <a:pathLst>
            <a:path>
              <a:moveTo>
                <a:pt x="93402" y="0"/>
              </a:moveTo>
              <a:lnTo>
                <a:pt x="93402" y="493423"/>
              </a:lnTo>
              <a:lnTo>
                <a:pt x="0" y="493423"/>
              </a:lnTo>
            </a:path>
          </a:pathLst>
        </a:custGeom>
        <a:noFill/>
        <a:ln w="15875"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76F3BC0-3723-476F-BE62-1CE764E90AB3}">
      <dsp:nvSpPr>
        <dsp:cNvPr id="0" name=""/>
        <dsp:cNvSpPr/>
      </dsp:nvSpPr>
      <dsp:spPr>
        <a:xfrm>
          <a:off x="5184233" y="1156044"/>
          <a:ext cx="93402" cy="481730"/>
        </a:xfrm>
        <a:custGeom>
          <a:avLst/>
          <a:gdLst/>
          <a:ahLst/>
          <a:cxnLst/>
          <a:rect l="0" t="0" r="0" b="0"/>
          <a:pathLst>
            <a:path>
              <a:moveTo>
                <a:pt x="0" y="0"/>
              </a:moveTo>
              <a:lnTo>
                <a:pt x="0" y="481730"/>
              </a:lnTo>
              <a:lnTo>
                <a:pt x="93402" y="481730"/>
              </a:lnTo>
            </a:path>
          </a:pathLst>
        </a:custGeom>
        <a:noFill/>
        <a:ln w="15875"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7BB76CD-A905-40F1-BC24-EFE52C3F3173}">
      <dsp:nvSpPr>
        <dsp:cNvPr id="0" name=""/>
        <dsp:cNvSpPr/>
      </dsp:nvSpPr>
      <dsp:spPr>
        <a:xfrm>
          <a:off x="3341766" y="1939175"/>
          <a:ext cx="93402" cy="535723"/>
        </a:xfrm>
        <a:custGeom>
          <a:avLst/>
          <a:gdLst/>
          <a:ahLst/>
          <a:cxnLst/>
          <a:rect l="0" t="0" r="0" b="0"/>
          <a:pathLst>
            <a:path>
              <a:moveTo>
                <a:pt x="0" y="0"/>
              </a:moveTo>
              <a:lnTo>
                <a:pt x="0" y="535723"/>
              </a:lnTo>
              <a:lnTo>
                <a:pt x="93402" y="535723"/>
              </a:lnTo>
            </a:path>
          </a:pathLst>
        </a:custGeom>
        <a:noFill/>
        <a:ln w="15875"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5EC8EC2-7233-4758-8528-458169FEB882}">
      <dsp:nvSpPr>
        <dsp:cNvPr id="0" name=""/>
        <dsp:cNvSpPr/>
      </dsp:nvSpPr>
      <dsp:spPr>
        <a:xfrm>
          <a:off x="3248363" y="1939175"/>
          <a:ext cx="93402" cy="508725"/>
        </a:xfrm>
        <a:custGeom>
          <a:avLst/>
          <a:gdLst/>
          <a:ahLst/>
          <a:cxnLst/>
          <a:rect l="0" t="0" r="0" b="0"/>
          <a:pathLst>
            <a:path>
              <a:moveTo>
                <a:pt x="93402" y="0"/>
              </a:moveTo>
              <a:lnTo>
                <a:pt x="93402" y="508725"/>
              </a:lnTo>
              <a:lnTo>
                <a:pt x="0" y="508725"/>
              </a:lnTo>
            </a:path>
          </a:pathLst>
        </a:custGeom>
        <a:noFill/>
        <a:ln w="15875"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B67B576-4FFD-4C9C-BEFB-1141614C55B6}">
      <dsp:nvSpPr>
        <dsp:cNvPr id="0" name=""/>
        <dsp:cNvSpPr/>
      </dsp:nvSpPr>
      <dsp:spPr>
        <a:xfrm>
          <a:off x="4171727" y="1156044"/>
          <a:ext cx="1012505" cy="484968"/>
        </a:xfrm>
        <a:custGeom>
          <a:avLst/>
          <a:gdLst/>
          <a:ahLst/>
          <a:cxnLst/>
          <a:rect l="0" t="0" r="0" b="0"/>
          <a:pathLst>
            <a:path>
              <a:moveTo>
                <a:pt x="1012505" y="0"/>
              </a:moveTo>
              <a:lnTo>
                <a:pt x="1012505" y="484968"/>
              </a:lnTo>
              <a:lnTo>
                <a:pt x="0" y="484968"/>
              </a:lnTo>
            </a:path>
          </a:pathLst>
        </a:custGeom>
        <a:noFill/>
        <a:ln w="15875"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D5CB0F8-A682-4C0E-8034-C14D2B87DD32}">
      <dsp:nvSpPr>
        <dsp:cNvPr id="0" name=""/>
        <dsp:cNvSpPr/>
      </dsp:nvSpPr>
      <dsp:spPr>
        <a:xfrm>
          <a:off x="2060651" y="524463"/>
          <a:ext cx="2156958" cy="409193"/>
        </a:xfrm>
        <a:custGeom>
          <a:avLst/>
          <a:gdLst/>
          <a:ahLst/>
          <a:cxnLst/>
          <a:rect l="0" t="0" r="0" b="0"/>
          <a:pathLst>
            <a:path>
              <a:moveTo>
                <a:pt x="0" y="0"/>
              </a:moveTo>
              <a:lnTo>
                <a:pt x="0" y="409193"/>
              </a:lnTo>
              <a:lnTo>
                <a:pt x="2156958" y="409193"/>
              </a:lnTo>
            </a:path>
          </a:pathLst>
        </a:custGeom>
        <a:noFill/>
        <a:ln w="15875"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A827F36-8939-432F-AA80-0A675F59C07D}">
      <dsp:nvSpPr>
        <dsp:cNvPr id="0" name=""/>
        <dsp:cNvSpPr/>
      </dsp:nvSpPr>
      <dsp:spPr>
        <a:xfrm>
          <a:off x="890891" y="1156044"/>
          <a:ext cx="93402" cy="1666557"/>
        </a:xfrm>
        <a:custGeom>
          <a:avLst/>
          <a:gdLst/>
          <a:ahLst/>
          <a:cxnLst/>
          <a:rect l="0" t="0" r="0" b="0"/>
          <a:pathLst>
            <a:path>
              <a:moveTo>
                <a:pt x="93402" y="0"/>
              </a:moveTo>
              <a:lnTo>
                <a:pt x="93402" y="1666557"/>
              </a:lnTo>
              <a:lnTo>
                <a:pt x="0" y="1666557"/>
              </a:lnTo>
            </a:path>
          </a:pathLst>
        </a:custGeom>
        <a:noFill/>
        <a:ln w="15875"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DD385D0-A1FE-4BA7-AF40-D424597FA2C2}">
      <dsp:nvSpPr>
        <dsp:cNvPr id="0" name=""/>
        <dsp:cNvSpPr/>
      </dsp:nvSpPr>
      <dsp:spPr>
        <a:xfrm>
          <a:off x="984294" y="1156044"/>
          <a:ext cx="93402" cy="634884"/>
        </a:xfrm>
        <a:custGeom>
          <a:avLst/>
          <a:gdLst/>
          <a:ahLst/>
          <a:cxnLst/>
          <a:rect l="0" t="0" r="0" b="0"/>
          <a:pathLst>
            <a:path>
              <a:moveTo>
                <a:pt x="0" y="0"/>
              </a:moveTo>
              <a:lnTo>
                <a:pt x="0" y="634884"/>
              </a:lnTo>
              <a:lnTo>
                <a:pt x="93402" y="634884"/>
              </a:lnTo>
            </a:path>
          </a:pathLst>
        </a:custGeom>
        <a:noFill/>
        <a:ln w="15875"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6815113-8E7F-48FB-8844-36EA4D3217CA}">
      <dsp:nvSpPr>
        <dsp:cNvPr id="0" name=""/>
        <dsp:cNvSpPr/>
      </dsp:nvSpPr>
      <dsp:spPr>
        <a:xfrm>
          <a:off x="890891" y="1156044"/>
          <a:ext cx="93402" cy="634884"/>
        </a:xfrm>
        <a:custGeom>
          <a:avLst/>
          <a:gdLst/>
          <a:ahLst/>
          <a:cxnLst/>
          <a:rect l="0" t="0" r="0" b="0"/>
          <a:pathLst>
            <a:path>
              <a:moveTo>
                <a:pt x="93402" y="0"/>
              </a:moveTo>
              <a:lnTo>
                <a:pt x="93402" y="634884"/>
              </a:lnTo>
              <a:lnTo>
                <a:pt x="0" y="634884"/>
              </a:lnTo>
            </a:path>
          </a:pathLst>
        </a:custGeom>
        <a:noFill/>
        <a:ln w="15875"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03FB95D-1D63-439D-A50C-4B41557FC208}">
      <dsp:nvSpPr>
        <dsp:cNvPr id="0" name=""/>
        <dsp:cNvSpPr/>
      </dsp:nvSpPr>
      <dsp:spPr>
        <a:xfrm>
          <a:off x="1832201" y="524463"/>
          <a:ext cx="228450" cy="409193"/>
        </a:xfrm>
        <a:custGeom>
          <a:avLst/>
          <a:gdLst/>
          <a:ahLst/>
          <a:cxnLst/>
          <a:rect l="0" t="0" r="0" b="0"/>
          <a:pathLst>
            <a:path>
              <a:moveTo>
                <a:pt x="228450" y="0"/>
              </a:moveTo>
              <a:lnTo>
                <a:pt x="228450" y="409193"/>
              </a:lnTo>
              <a:lnTo>
                <a:pt x="0" y="409193"/>
              </a:lnTo>
            </a:path>
          </a:pathLst>
        </a:custGeom>
        <a:noFill/>
        <a:ln w="15875"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1127734-45ED-4A99-9A8D-2D779BFEA56C}">
      <dsp:nvSpPr>
        <dsp:cNvPr id="0" name=""/>
        <dsp:cNvSpPr/>
      </dsp:nvSpPr>
      <dsp:spPr>
        <a:xfrm>
          <a:off x="785737" y="79687"/>
          <a:ext cx="2549829" cy="444775"/>
        </a:xfrm>
        <a:prstGeom prst="rect">
          <a:avLst/>
        </a:prstGeom>
        <a:solidFill>
          <a:srgbClr val="00B050"/>
        </a:solidFill>
        <a:ln>
          <a:solidFill>
            <a:schemeClr val="accent1"/>
          </a:solid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ru-RU" sz="2800" kern="1200" dirty="0"/>
            <a:t>Символы</a:t>
          </a:r>
        </a:p>
      </dsp:txBody>
      <dsp:txXfrm>
        <a:off x="785737" y="79687"/>
        <a:ext cx="2549829" cy="444775"/>
      </dsp:txXfrm>
    </dsp:sp>
    <dsp:sp modelId="{321ADDE6-403D-4DE6-A38C-D113919C7FFF}">
      <dsp:nvSpPr>
        <dsp:cNvPr id="0" name=""/>
        <dsp:cNvSpPr/>
      </dsp:nvSpPr>
      <dsp:spPr>
        <a:xfrm>
          <a:off x="136386" y="711268"/>
          <a:ext cx="1695815" cy="444775"/>
        </a:xfrm>
        <a:prstGeom prst="rect">
          <a:avLst/>
        </a:prstGeom>
        <a:solidFill>
          <a:schemeClr val="tx2">
            <a:lumMod val="60000"/>
            <a:lumOff val="40000"/>
          </a:schemeClr>
        </a:solidFill>
        <a:ln>
          <a:noFill/>
        </a:ln>
        <a:effectLst>
          <a:outerShdw blurRad="63500" dist="50800" dir="5400000" sx="98000" sy="98000" rotWithShape="0">
            <a:srgbClr val="000000">
              <a:alpha val="2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ru-RU" sz="2000" kern="1200" dirty="0"/>
            <a:t>Вербальные</a:t>
          </a:r>
        </a:p>
      </dsp:txBody>
      <dsp:txXfrm>
        <a:off x="136386" y="711268"/>
        <a:ext cx="1695815" cy="444775"/>
      </dsp:txXfrm>
    </dsp:sp>
    <dsp:sp modelId="{F02CDAFE-3551-4A8D-A10D-C549D50DEFEE}">
      <dsp:nvSpPr>
        <dsp:cNvPr id="0" name=""/>
        <dsp:cNvSpPr/>
      </dsp:nvSpPr>
      <dsp:spPr>
        <a:xfrm>
          <a:off x="1339" y="1342850"/>
          <a:ext cx="889551" cy="896156"/>
        </a:xfrm>
        <a:prstGeom prst="rect">
          <a:avLst/>
        </a:prstGeom>
        <a:solidFill>
          <a:srgbClr val="00B0F0"/>
        </a:solidFill>
        <a:ln>
          <a:noFill/>
        </a:ln>
        <a:effectLst>
          <a:outerShdw blurRad="63500" dist="50800" dir="5400000" sx="98000" sy="98000" rotWithShape="0">
            <a:srgbClr val="000000">
              <a:alpha val="2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ru-RU" sz="2000" kern="1200" dirty="0"/>
            <a:t>Буквы</a:t>
          </a:r>
        </a:p>
      </dsp:txBody>
      <dsp:txXfrm>
        <a:off x="1339" y="1342850"/>
        <a:ext cx="889551" cy="896156"/>
      </dsp:txXfrm>
    </dsp:sp>
    <dsp:sp modelId="{C6984AFB-70A6-4480-8A22-0CA9DC73D5C4}">
      <dsp:nvSpPr>
        <dsp:cNvPr id="0" name=""/>
        <dsp:cNvSpPr/>
      </dsp:nvSpPr>
      <dsp:spPr>
        <a:xfrm>
          <a:off x="1077697" y="1342850"/>
          <a:ext cx="889551" cy="896156"/>
        </a:xfrm>
        <a:prstGeom prst="rect">
          <a:avLst/>
        </a:prstGeom>
        <a:solidFill>
          <a:srgbClr val="7030A0"/>
        </a:solidFill>
        <a:ln>
          <a:noFill/>
        </a:ln>
        <a:effectLst>
          <a:outerShdw blurRad="63500" dist="50800" dir="5400000" sx="98000" sy="98000" rotWithShape="0">
            <a:srgbClr val="000000">
              <a:alpha val="2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ru-RU" sz="2000" kern="1200" dirty="0"/>
            <a:t>Цифры</a:t>
          </a:r>
        </a:p>
      </dsp:txBody>
      <dsp:txXfrm>
        <a:off x="1077697" y="1342850"/>
        <a:ext cx="889551" cy="896156"/>
      </dsp:txXfrm>
    </dsp:sp>
    <dsp:sp modelId="{71C0046E-5730-4DC5-A2A2-BC6D4489330A}">
      <dsp:nvSpPr>
        <dsp:cNvPr id="0" name=""/>
        <dsp:cNvSpPr/>
      </dsp:nvSpPr>
      <dsp:spPr>
        <a:xfrm>
          <a:off x="1339" y="2425813"/>
          <a:ext cx="889551" cy="793578"/>
        </a:xfrm>
        <a:prstGeom prst="rect">
          <a:avLst/>
        </a:prstGeom>
        <a:gradFill rotWithShape="0">
          <a:gsLst>
            <a:gs pos="0">
              <a:schemeClr val="accent4">
                <a:hueOff val="0"/>
                <a:satOff val="0"/>
                <a:lumOff val="0"/>
                <a:alphaOff val="0"/>
                <a:lumMod val="95000"/>
              </a:schemeClr>
            </a:gs>
            <a:gs pos="100000">
              <a:schemeClr val="accent4">
                <a:hueOff val="0"/>
                <a:satOff val="0"/>
                <a:lumOff val="0"/>
                <a:alphaOff val="0"/>
                <a:shade val="82000"/>
                <a:satMod val="125000"/>
                <a:lumMod val="74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ru-RU" sz="2000" kern="1200" dirty="0"/>
            <a:t>Знаки</a:t>
          </a:r>
        </a:p>
      </dsp:txBody>
      <dsp:txXfrm>
        <a:off x="1339" y="2425813"/>
        <a:ext cx="889551" cy="793578"/>
      </dsp:txXfrm>
    </dsp:sp>
    <dsp:sp modelId="{42E35481-F90C-42E5-B49A-D6D056E5D3E3}">
      <dsp:nvSpPr>
        <dsp:cNvPr id="0" name=""/>
        <dsp:cNvSpPr/>
      </dsp:nvSpPr>
      <dsp:spPr>
        <a:xfrm>
          <a:off x="4217610" y="711268"/>
          <a:ext cx="1933245" cy="444775"/>
        </a:xfrm>
        <a:prstGeom prst="rect">
          <a:avLst/>
        </a:prstGeom>
        <a:solidFill>
          <a:schemeClr val="accent6">
            <a:lumMod val="75000"/>
          </a:schemeClr>
        </a:solidFill>
        <a:ln>
          <a:noFill/>
        </a:ln>
        <a:effectLst>
          <a:outerShdw blurRad="63500" dist="50800" dir="5400000" sx="98000" sy="98000" rotWithShape="0">
            <a:srgbClr val="000000">
              <a:alpha val="2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ru-RU" sz="2000" kern="1200" dirty="0"/>
            <a:t>Невербальные</a:t>
          </a:r>
        </a:p>
      </dsp:txBody>
      <dsp:txXfrm>
        <a:off x="4217610" y="711268"/>
        <a:ext cx="1933245" cy="444775"/>
      </dsp:txXfrm>
    </dsp:sp>
    <dsp:sp modelId="{E312DFE6-EFAD-464A-8824-A3CD24F79C85}">
      <dsp:nvSpPr>
        <dsp:cNvPr id="0" name=""/>
        <dsp:cNvSpPr/>
      </dsp:nvSpPr>
      <dsp:spPr>
        <a:xfrm>
          <a:off x="2511806" y="1342850"/>
          <a:ext cx="1659921" cy="596324"/>
        </a:xfrm>
        <a:prstGeom prst="rect">
          <a:avLst/>
        </a:prstGeom>
        <a:solidFill>
          <a:schemeClr val="accent6">
            <a:lumMod val="60000"/>
            <a:lumOff val="40000"/>
          </a:schemeClr>
        </a:solidFill>
        <a:ln>
          <a:noFill/>
        </a:ln>
        <a:effectLst>
          <a:outerShdw blurRad="63500" dist="50800" dir="5400000" sx="98000" sy="98000" rotWithShape="0">
            <a:srgbClr val="000000">
              <a:alpha val="2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ru-RU" sz="2000" kern="1200" dirty="0" err="1"/>
            <a:t>Кинесичес</a:t>
          </a:r>
          <a:r>
            <a:rPr lang="ru-RU" sz="2000" kern="1200" dirty="0"/>
            <a:t>-кие</a:t>
          </a:r>
        </a:p>
      </dsp:txBody>
      <dsp:txXfrm>
        <a:off x="2511806" y="1342850"/>
        <a:ext cx="1659921" cy="596324"/>
      </dsp:txXfrm>
    </dsp:sp>
    <dsp:sp modelId="{74528318-A8A2-4095-A93E-836C0F644B90}">
      <dsp:nvSpPr>
        <dsp:cNvPr id="0" name=""/>
        <dsp:cNvSpPr/>
      </dsp:nvSpPr>
      <dsp:spPr>
        <a:xfrm>
          <a:off x="2154054" y="2125981"/>
          <a:ext cx="1094309" cy="643839"/>
        </a:xfrm>
        <a:prstGeom prst="rect">
          <a:avLst/>
        </a:prstGeom>
        <a:gradFill rotWithShape="0">
          <a:gsLst>
            <a:gs pos="0">
              <a:schemeClr val="accent4">
                <a:hueOff val="0"/>
                <a:satOff val="0"/>
                <a:lumOff val="0"/>
                <a:alphaOff val="0"/>
                <a:lumMod val="95000"/>
              </a:schemeClr>
            </a:gs>
            <a:gs pos="100000">
              <a:schemeClr val="accent4">
                <a:hueOff val="0"/>
                <a:satOff val="0"/>
                <a:lumOff val="0"/>
                <a:alphaOff val="0"/>
                <a:shade val="82000"/>
                <a:satMod val="125000"/>
                <a:lumMod val="74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ru-RU" sz="2000" kern="1200" dirty="0" err="1"/>
            <a:t>Движе-ние</a:t>
          </a:r>
          <a:r>
            <a:rPr lang="ru-RU" sz="2000" kern="1200" dirty="0"/>
            <a:t> тела</a:t>
          </a:r>
        </a:p>
      </dsp:txBody>
      <dsp:txXfrm>
        <a:off x="2154054" y="2125981"/>
        <a:ext cx="1094309" cy="643839"/>
      </dsp:txXfrm>
    </dsp:sp>
    <dsp:sp modelId="{7800B595-03F6-4CA4-8AA9-8E9B863B870B}">
      <dsp:nvSpPr>
        <dsp:cNvPr id="0" name=""/>
        <dsp:cNvSpPr/>
      </dsp:nvSpPr>
      <dsp:spPr>
        <a:xfrm>
          <a:off x="3435169" y="2125981"/>
          <a:ext cx="1087343" cy="697835"/>
        </a:xfrm>
        <a:prstGeom prst="rect">
          <a:avLst/>
        </a:prstGeom>
        <a:gradFill rotWithShape="0">
          <a:gsLst>
            <a:gs pos="0">
              <a:schemeClr val="accent4">
                <a:hueOff val="0"/>
                <a:satOff val="0"/>
                <a:lumOff val="0"/>
                <a:alphaOff val="0"/>
                <a:lumMod val="95000"/>
              </a:schemeClr>
            </a:gs>
            <a:gs pos="100000">
              <a:schemeClr val="accent4">
                <a:hueOff val="0"/>
                <a:satOff val="0"/>
                <a:lumOff val="0"/>
                <a:alphaOff val="0"/>
                <a:shade val="82000"/>
                <a:satMod val="125000"/>
                <a:lumMod val="74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ru-RU" sz="2000" kern="1200" dirty="0"/>
            <a:t>Взгляд</a:t>
          </a:r>
        </a:p>
      </dsp:txBody>
      <dsp:txXfrm>
        <a:off x="3435169" y="2125981"/>
        <a:ext cx="1087343" cy="697835"/>
      </dsp:txXfrm>
    </dsp:sp>
    <dsp:sp modelId="{81B8C0C6-88B5-45AD-9ED2-6BE184A1941E}">
      <dsp:nvSpPr>
        <dsp:cNvPr id="0" name=""/>
        <dsp:cNvSpPr/>
      </dsp:nvSpPr>
      <dsp:spPr>
        <a:xfrm>
          <a:off x="5277636" y="1342850"/>
          <a:ext cx="3001944" cy="589848"/>
        </a:xfrm>
        <a:prstGeom prst="rect">
          <a:avLst/>
        </a:prstGeom>
        <a:solidFill>
          <a:srgbClr val="FF0000"/>
        </a:solidFill>
        <a:ln>
          <a:noFill/>
        </a:ln>
        <a:effectLst>
          <a:outerShdw blurRad="63500" dist="50800" dir="5400000" sx="98000" sy="98000" rotWithShape="0">
            <a:srgbClr val="000000">
              <a:alpha val="2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ru-RU" sz="2000" kern="1200" dirty="0"/>
            <a:t>Просодические и экстралингвистические</a:t>
          </a:r>
        </a:p>
      </dsp:txBody>
      <dsp:txXfrm>
        <a:off x="5277636" y="1342850"/>
        <a:ext cx="3001944" cy="589848"/>
      </dsp:txXfrm>
    </dsp:sp>
    <dsp:sp modelId="{2E63B313-B505-426E-814C-E3B8D89602A5}">
      <dsp:nvSpPr>
        <dsp:cNvPr id="0" name=""/>
        <dsp:cNvSpPr/>
      </dsp:nvSpPr>
      <dsp:spPr>
        <a:xfrm>
          <a:off x="5795653" y="2119505"/>
          <a:ext cx="889551" cy="613234"/>
        </a:xfrm>
        <a:prstGeom prst="rect">
          <a:avLst/>
        </a:prstGeom>
        <a:gradFill rotWithShape="0">
          <a:gsLst>
            <a:gs pos="0">
              <a:schemeClr val="accent4">
                <a:hueOff val="0"/>
                <a:satOff val="0"/>
                <a:lumOff val="0"/>
                <a:alphaOff val="0"/>
                <a:lumMod val="95000"/>
              </a:schemeClr>
            </a:gs>
            <a:gs pos="100000">
              <a:schemeClr val="accent4">
                <a:hueOff val="0"/>
                <a:satOff val="0"/>
                <a:lumOff val="0"/>
                <a:alphaOff val="0"/>
                <a:shade val="82000"/>
                <a:satMod val="125000"/>
                <a:lumMod val="74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ru-RU" sz="2000" kern="1200" dirty="0"/>
            <a:t>Речь</a:t>
          </a:r>
        </a:p>
      </dsp:txBody>
      <dsp:txXfrm>
        <a:off x="5795653" y="2119505"/>
        <a:ext cx="889551" cy="613234"/>
      </dsp:txXfrm>
    </dsp:sp>
    <dsp:sp modelId="{54B10D71-C62B-4384-A975-8A8CD453ADC0}">
      <dsp:nvSpPr>
        <dsp:cNvPr id="0" name=""/>
        <dsp:cNvSpPr/>
      </dsp:nvSpPr>
      <dsp:spPr>
        <a:xfrm>
          <a:off x="6872011" y="2119505"/>
          <a:ext cx="889551" cy="613234"/>
        </a:xfrm>
        <a:prstGeom prst="rect">
          <a:avLst/>
        </a:prstGeom>
        <a:gradFill rotWithShape="0">
          <a:gsLst>
            <a:gs pos="0">
              <a:schemeClr val="accent4">
                <a:hueOff val="0"/>
                <a:satOff val="0"/>
                <a:lumOff val="0"/>
                <a:alphaOff val="0"/>
                <a:lumMod val="95000"/>
              </a:schemeClr>
            </a:gs>
            <a:gs pos="100000">
              <a:schemeClr val="accent4">
                <a:hueOff val="0"/>
                <a:satOff val="0"/>
                <a:lumOff val="0"/>
                <a:alphaOff val="0"/>
                <a:shade val="82000"/>
                <a:satMod val="125000"/>
                <a:lumMod val="74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ru-RU" sz="2000" kern="1200" dirty="0"/>
            <a:t>Голос</a:t>
          </a:r>
        </a:p>
      </dsp:txBody>
      <dsp:txXfrm>
        <a:off x="6872011" y="2119505"/>
        <a:ext cx="889551" cy="613234"/>
      </dsp:txXfrm>
    </dsp:sp>
    <dsp:sp modelId="{F55DB075-5C31-4C25-9723-5E5585A2F768}">
      <dsp:nvSpPr>
        <dsp:cNvPr id="0" name=""/>
        <dsp:cNvSpPr/>
      </dsp:nvSpPr>
      <dsp:spPr>
        <a:xfrm>
          <a:off x="3353838" y="3010622"/>
          <a:ext cx="1736992" cy="699921"/>
        </a:xfrm>
        <a:prstGeom prst="rect">
          <a:avLst/>
        </a:prstGeom>
        <a:solidFill>
          <a:schemeClr val="accent5">
            <a:lumMod val="75000"/>
          </a:schemeClr>
        </a:solidFill>
        <a:ln>
          <a:noFill/>
        </a:ln>
        <a:effectLst>
          <a:outerShdw blurRad="63500" dist="50800" dir="5400000" sx="98000" sy="98000" rotWithShape="0">
            <a:srgbClr val="000000">
              <a:alpha val="2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ru-RU" sz="2000" kern="1200" dirty="0" err="1"/>
            <a:t>Такесические</a:t>
          </a:r>
          <a:endParaRPr lang="ru-RU" sz="2000" kern="1200" dirty="0"/>
        </a:p>
      </dsp:txBody>
      <dsp:txXfrm>
        <a:off x="3353838" y="3010622"/>
        <a:ext cx="1736992" cy="699921"/>
      </dsp:txXfrm>
    </dsp:sp>
    <dsp:sp modelId="{9F27B6E0-B272-4E84-8178-B971E755E3A3}">
      <dsp:nvSpPr>
        <dsp:cNvPr id="0" name=""/>
        <dsp:cNvSpPr/>
      </dsp:nvSpPr>
      <dsp:spPr>
        <a:xfrm>
          <a:off x="2154054" y="3897350"/>
          <a:ext cx="1974876" cy="847498"/>
        </a:xfrm>
        <a:prstGeom prst="rect">
          <a:avLst/>
        </a:prstGeom>
        <a:gradFill rotWithShape="0">
          <a:gsLst>
            <a:gs pos="0">
              <a:schemeClr val="accent4">
                <a:hueOff val="0"/>
                <a:satOff val="0"/>
                <a:lumOff val="0"/>
                <a:alphaOff val="0"/>
                <a:lumMod val="95000"/>
              </a:schemeClr>
            </a:gs>
            <a:gs pos="100000">
              <a:schemeClr val="accent4">
                <a:hueOff val="0"/>
                <a:satOff val="0"/>
                <a:lumOff val="0"/>
                <a:alphaOff val="0"/>
                <a:shade val="82000"/>
                <a:satMod val="125000"/>
                <a:lumMod val="74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ru-RU" sz="2000" kern="1200" dirty="0"/>
            <a:t>Динамические прикосновения</a:t>
          </a:r>
        </a:p>
      </dsp:txBody>
      <dsp:txXfrm>
        <a:off x="2154054" y="3897350"/>
        <a:ext cx="1974876" cy="847498"/>
      </dsp:txXfrm>
    </dsp:sp>
    <dsp:sp modelId="{73F8301C-AFCA-4900-A778-13F3990FF951}">
      <dsp:nvSpPr>
        <dsp:cNvPr id="0" name=""/>
        <dsp:cNvSpPr/>
      </dsp:nvSpPr>
      <dsp:spPr>
        <a:xfrm>
          <a:off x="6545359" y="3010622"/>
          <a:ext cx="1720242" cy="588709"/>
        </a:xfrm>
        <a:prstGeom prst="rect">
          <a:avLst/>
        </a:prstGeom>
        <a:solidFill>
          <a:schemeClr val="accent6">
            <a:lumMod val="75000"/>
          </a:schemeClr>
        </a:solidFill>
        <a:ln>
          <a:noFill/>
        </a:ln>
        <a:effectLst>
          <a:outerShdw blurRad="63500" dist="50800" dir="5400000" sx="98000" sy="98000" rotWithShape="0">
            <a:srgbClr val="000000">
              <a:alpha val="2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ru-RU" sz="2000" kern="1200" dirty="0" err="1"/>
            <a:t>Проксеми-ческие</a:t>
          </a:r>
          <a:endParaRPr lang="ru-RU" sz="2000" kern="1200" dirty="0"/>
        </a:p>
      </dsp:txBody>
      <dsp:txXfrm>
        <a:off x="6545359" y="3010622"/>
        <a:ext cx="1720242" cy="588709"/>
      </dsp:txXfrm>
    </dsp:sp>
    <dsp:sp modelId="{59C60F8F-C0F6-446E-A5D0-9C3831BCA9CC}">
      <dsp:nvSpPr>
        <dsp:cNvPr id="0" name=""/>
        <dsp:cNvSpPr/>
      </dsp:nvSpPr>
      <dsp:spPr>
        <a:xfrm>
          <a:off x="5221523" y="3826733"/>
          <a:ext cx="2034440" cy="906404"/>
        </a:xfrm>
        <a:prstGeom prst="rect">
          <a:avLst/>
        </a:prstGeom>
        <a:gradFill rotWithShape="0">
          <a:gsLst>
            <a:gs pos="0">
              <a:schemeClr val="accent4">
                <a:hueOff val="0"/>
                <a:satOff val="0"/>
                <a:lumOff val="0"/>
                <a:alphaOff val="0"/>
                <a:lumMod val="95000"/>
              </a:schemeClr>
            </a:gs>
            <a:gs pos="100000">
              <a:schemeClr val="accent4">
                <a:hueOff val="0"/>
                <a:satOff val="0"/>
                <a:lumOff val="0"/>
                <a:alphaOff val="0"/>
                <a:shade val="82000"/>
                <a:satMod val="125000"/>
                <a:lumMod val="74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ru-RU" sz="2000" kern="1200" dirty="0" err="1"/>
            <a:t>Пространствен-ная</a:t>
          </a:r>
          <a:r>
            <a:rPr lang="ru-RU" sz="2000" kern="1200" dirty="0"/>
            <a:t> структура</a:t>
          </a:r>
        </a:p>
      </dsp:txBody>
      <dsp:txXfrm>
        <a:off x="5221523" y="3826733"/>
        <a:ext cx="2034440" cy="9064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0D095-EBAB-43FE-BC84-4A2F885BE764}">
      <dsp:nvSpPr>
        <dsp:cNvPr id="0" name=""/>
        <dsp:cNvSpPr/>
      </dsp:nvSpPr>
      <dsp:spPr>
        <a:xfrm>
          <a:off x="709988" y="0"/>
          <a:ext cx="4752528" cy="4752528"/>
        </a:xfrm>
        <a:prstGeom prst="triangle">
          <a:avLst/>
        </a:prstGeom>
        <a:gradFill rotWithShape="0">
          <a:gsLst>
            <a:gs pos="0">
              <a:schemeClr val="accent2">
                <a:hueOff val="0"/>
                <a:satOff val="0"/>
                <a:lumOff val="0"/>
                <a:alphaOff val="0"/>
                <a:lumMod val="95000"/>
              </a:schemeClr>
            </a:gs>
            <a:gs pos="100000">
              <a:schemeClr val="accent2">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06FBAAA-51AF-4DC2-8014-1B9DF472D0CE}">
      <dsp:nvSpPr>
        <dsp:cNvPr id="0" name=""/>
        <dsp:cNvSpPr/>
      </dsp:nvSpPr>
      <dsp:spPr>
        <a:xfrm>
          <a:off x="3086252" y="475716"/>
          <a:ext cx="3089143" cy="675750"/>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5" dist="22984"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ru-RU" sz="2300" kern="1200" dirty="0"/>
            <a:t>Формальные отчеты</a:t>
          </a:r>
        </a:p>
      </dsp:txBody>
      <dsp:txXfrm>
        <a:off x="3119239" y="508703"/>
        <a:ext cx="3023169" cy="609776"/>
      </dsp:txXfrm>
    </dsp:sp>
    <dsp:sp modelId="{7B336749-A2C0-4AD4-8D83-CAFD73C6345F}">
      <dsp:nvSpPr>
        <dsp:cNvPr id="0" name=""/>
        <dsp:cNvSpPr/>
      </dsp:nvSpPr>
      <dsp:spPr>
        <a:xfrm>
          <a:off x="3086252" y="1235935"/>
          <a:ext cx="3089143" cy="675750"/>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5" dist="22984"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ru-RU" sz="2300" kern="1200" dirty="0"/>
            <a:t>Письма</a:t>
          </a:r>
        </a:p>
      </dsp:txBody>
      <dsp:txXfrm>
        <a:off x="3119239" y="1268922"/>
        <a:ext cx="3023169" cy="609776"/>
      </dsp:txXfrm>
    </dsp:sp>
    <dsp:sp modelId="{BD0BBD55-DFF7-46FB-A23D-3AF64C62276C}">
      <dsp:nvSpPr>
        <dsp:cNvPr id="0" name=""/>
        <dsp:cNvSpPr/>
      </dsp:nvSpPr>
      <dsp:spPr>
        <a:xfrm>
          <a:off x="3086252" y="1996154"/>
          <a:ext cx="3089143" cy="675750"/>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5" dist="22984"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ru-RU" sz="2300" kern="1200" dirty="0"/>
            <a:t>Интернет</a:t>
          </a:r>
        </a:p>
      </dsp:txBody>
      <dsp:txXfrm>
        <a:off x="3119239" y="2029141"/>
        <a:ext cx="3023169" cy="609776"/>
      </dsp:txXfrm>
    </dsp:sp>
    <dsp:sp modelId="{45CE89AC-B967-4C6D-9AA3-D1C516497589}">
      <dsp:nvSpPr>
        <dsp:cNvPr id="0" name=""/>
        <dsp:cNvSpPr/>
      </dsp:nvSpPr>
      <dsp:spPr>
        <a:xfrm>
          <a:off x="3086252" y="2756373"/>
          <a:ext cx="3089143" cy="675750"/>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5" dist="22984"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ru-RU" sz="2300" kern="1200" dirty="0"/>
            <a:t>Телефон</a:t>
          </a:r>
        </a:p>
      </dsp:txBody>
      <dsp:txXfrm>
        <a:off x="3119239" y="2789360"/>
        <a:ext cx="3023169" cy="609776"/>
      </dsp:txXfrm>
    </dsp:sp>
    <dsp:sp modelId="{4D01E514-52CB-42A1-B963-FA6C0E9E6AC5}">
      <dsp:nvSpPr>
        <dsp:cNvPr id="0" name=""/>
        <dsp:cNvSpPr/>
      </dsp:nvSpPr>
      <dsp:spPr>
        <a:xfrm>
          <a:off x="3086252" y="3516592"/>
          <a:ext cx="3089143" cy="675750"/>
        </a:xfrm>
        <a:prstGeom prst="round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5" dist="22984"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ru-RU" sz="2300" kern="1200" dirty="0"/>
            <a:t>«Лицом к лицу»</a:t>
          </a:r>
        </a:p>
      </dsp:txBody>
      <dsp:txXfrm>
        <a:off x="3119239" y="3549579"/>
        <a:ext cx="3023169" cy="6097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DF213-341A-4094-B162-AD2BE912B630}">
      <dsp:nvSpPr>
        <dsp:cNvPr id="0" name=""/>
        <dsp:cNvSpPr/>
      </dsp:nvSpPr>
      <dsp:spPr>
        <a:xfrm>
          <a:off x="0" y="600816"/>
          <a:ext cx="2565285" cy="1539171"/>
        </a:xfrm>
        <a:prstGeom prst="rect">
          <a:avLst/>
        </a:prstGeom>
        <a:solidFill>
          <a:schemeClr val="accent6">
            <a:lumMod val="75000"/>
          </a:schemeClr>
        </a:soli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ru-RU" sz="2300" kern="1200" dirty="0"/>
            <a:t>Направленность</a:t>
          </a:r>
        </a:p>
      </dsp:txBody>
      <dsp:txXfrm>
        <a:off x="0" y="600816"/>
        <a:ext cx="2565285" cy="1539171"/>
      </dsp:txXfrm>
    </dsp:sp>
    <dsp:sp modelId="{232C2830-B8CC-4074-AAB4-105839C2CC3B}">
      <dsp:nvSpPr>
        <dsp:cNvPr id="0" name=""/>
        <dsp:cNvSpPr/>
      </dsp:nvSpPr>
      <dsp:spPr>
        <a:xfrm>
          <a:off x="2821813" y="600816"/>
          <a:ext cx="2565285" cy="1539171"/>
        </a:xfrm>
        <a:prstGeom prst="rect">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ru-RU" sz="2300" kern="1200" dirty="0"/>
            <a:t>Конкретность</a:t>
          </a:r>
        </a:p>
      </dsp:txBody>
      <dsp:txXfrm>
        <a:off x="2821813" y="600816"/>
        <a:ext cx="2565285" cy="1539171"/>
      </dsp:txXfrm>
    </dsp:sp>
    <dsp:sp modelId="{063ACD8A-BF0B-42B1-89AE-BEBD59DB38AB}">
      <dsp:nvSpPr>
        <dsp:cNvPr id="0" name=""/>
        <dsp:cNvSpPr/>
      </dsp:nvSpPr>
      <dsp:spPr>
        <a:xfrm>
          <a:off x="5643627" y="600816"/>
          <a:ext cx="2565285" cy="1539171"/>
        </a:xfrm>
        <a:prstGeom prst="rect">
          <a:avLst/>
        </a:prstGeom>
        <a:solidFill>
          <a:srgbClr val="FFC000"/>
        </a:soli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ru-RU" sz="2300" kern="1200" dirty="0"/>
            <a:t>Своевременность</a:t>
          </a:r>
        </a:p>
      </dsp:txBody>
      <dsp:txXfrm>
        <a:off x="5643627" y="600816"/>
        <a:ext cx="2565285" cy="1539171"/>
      </dsp:txXfrm>
    </dsp:sp>
    <dsp:sp modelId="{2F1EB2D3-8B05-4E33-BDDE-20E73FB4E364}">
      <dsp:nvSpPr>
        <dsp:cNvPr id="0" name=""/>
        <dsp:cNvSpPr/>
      </dsp:nvSpPr>
      <dsp:spPr>
        <a:xfrm>
          <a:off x="0" y="2396516"/>
          <a:ext cx="2565285" cy="1539171"/>
        </a:xfrm>
        <a:prstGeom prst="rect">
          <a:avLst/>
        </a:prstGeom>
        <a:solidFill>
          <a:schemeClr val="accent3">
            <a:lumMod val="75000"/>
          </a:schemeClr>
        </a:soli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ru-RU" sz="2300" kern="1200" dirty="0"/>
            <a:t>Ясность, понятность, четкость</a:t>
          </a:r>
        </a:p>
      </dsp:txBody>
      <dsp:txXfrm>
        <a:off x="0" y="2396516"/>
        <a:ext cx="2565285" cy="1539171"/>
      </dsp:txXfrm>
    </dsp:sp>
    <dsp:sp modelId="{D74973A4-9564-45DD-8951-345B1CE0EF4F}">
      <dsp:nvSpPr>
        <dsp:cNvPr id="0" name=""/>
        <dsp:cNvSpPr/>
      </dsp:nvSpPr>
      <dsp:spPr>
        <a:xfrm>
          <a:off x="2821813" y="2396516"/>
          <a:ext cx="2565285" cy="1539171"/>
        </a:xfrm>
        <a:prstGeom prst="rect">
          <a:avLst/>
        </a:prstGeom>
        <a:solidFill>
          <a:srgbClr val="7030A0"/>
        </a:soli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ru-RU" sz="2300" kern="1200" dirty="0"/>
            <a:t>Полезность</a:t>
          </a:r>
        </a:p>
      </dsp:txBody>
      <dsp:txXfrm>
        <a:off x="2821813" y="2396516"/>
        <a:ext cx="2565285" cy="1539171"/>
      </dsp:txXfrm>
    </dsp:sp>
    <dsp:sp modelId="{8A1A2072-611C-46CD-AF4C-2761B9F7DF48}">
      <dsp:nvSpPr>
        <dsp:cNvPr id="0" name=""/>
        <dsp:cNvSpPr/>
      </dsp:nvSpPr>
      <dsp:spPr>
        <a:xfrm>
          <a:off x="5643627" y="2396516"/>
          <a:ext cx="2565285" cy="1539171"/>
        </a:xfrm>
        <a:prstGeom prst="rect">
          <a:avLst/>
        </a:prstGeom>
        <a:solidFill>
          <a:srgbClr val="00B050"/>
        </a:soli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ru-RU" sz="2300" kern="1200" dirty="0"/>
            <a:t>Надежность, достоверность</a:t>
          </a:r>
        </a:p>
      </dsp:txBody>
      <dsp:txXfrm>
        <a:off x="5643627" y="2396516"/>
        <a:ext cx="2565285" cy="15391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CCDC8-6CF1-47CB-8878-CD91F4B16B59}">
      <dsp:nvSpPr>
        <dsp:cNvPr id="0" name=""/>
        <dsp:cNvSpPr/>
      </dsp:nvSpPr>
      <dsp:spPr>
        <a:xfrm>
          <a:off x="688730" y="2153826"/>
          <a:ext cx="1719954" cy="580449"/>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ru-RU" sz="2400" kern="1200" dirty="0"/>
            <a:t>Барьеры</a:t>
          </a:r>
        </a:p>
      </dsp:txBody>
      <dsp:txXfrm>
        <a:off x="705731" y="2170827"/>
        <a:ext cx="1685952" cy="546447"/>
      </dsp:txXfrm>
    </dsp:sp>
    <dsp:sp modelId="{5D5781C1-4D33-45A1-9D8A-44CAE353029A}">
      <dsp:nvSpPr>
        <dsp:cNvPr id="0" name=""/>
        <dsp:cNvSpPr/>
      </dsp:nvSpPr>
      <dsp:spPr>
        <a:xfrm rot="17521199">
          <a:off x="2021602" y="1858591"/>
          <a:ext cx="1238524" cy="22741"/>
        </a:xfrm>
        <a:custGeom>
          <a:avLst/>
          <a:gdLst/>
          <a:ahLst/>
          <a:cxnLst/>
          <a:rect l="0" t="0" r="0" b="0"/>
          <a:pathLst>
            <a:path>
              <a:moveTo>
                <a:pt x="0" y="11370"/>
              </a:moveTo>
              <a:lnTo>
                <a:pt x="1238524" y="11370"/>
              </a:lnTo>
            </a:path>
          </a:pathLst>
        </a:custGeom>
        <a:noFill/>
        <a:ln w="15875"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2609901" y="1838999"/>
        <a:ext cx="61926" cy="61926"/>
      </dsp:txXfrm>
    </dsp:sp>
    <dsp:sp modelId="{6BE51764-56ED-4F24-8277-26AA2791C94D}">
      <dsp:nvSpPr>
        <dsp:cNvPr id="0" name=""/>
        <dsp:cNvSpPr/>
      </dsp:nvSpPr>
      <dsp:spPr>
        <a:xfrm>
          <a:off x="2873044" y="648071"/>
          <a:ext cx="2098465" cy="1295604"/>
        </a:xfrm>
        <a:prstGeom prst="roundRect">
          <a:avLst>
            <a:gd name="adj" fmla="val 10000"/>
          </a:avLst>
        </a:prstGeom>
        <a:gradFill rotWithShape="0">
          <a:gsLst>
            <a:gs pos="0">
              <a:schemeClr val="accent2">
                <a:hueOff val="0"/>
                <a:satOff val="0"/>
                <a:lumOff val="0"/>
                <a:alphaOff val="0"/>
                <a:lumMod val="95000"/>
              </a:schemeClr>
            </a:gs>
            <a:gs pos="100000">
              <a:schemeClr val="accent2">
                <a:hueOff val="0"/>
                <a:satOff val="0"/>
                <a:lumOff val="0"/>
                <a:alphaOff val="0"/>
                <a:shade val="82000"/>
                <a:satMod val="125000"/>
                <a:lumMod val="74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ru-RU" sz="2400" kern="1200" dirty="0" err="1"/>
            <a:t>Индивидуаль-ные</a:t>
          </a:r>
          <a:endParaRPr lang="ru-RU" sz="2400" kern="1200" dirty="0"/>
        </a:p>
      </dsp:txBody>
      <dsp:txXfrm>
        <a:off x="2910991" y="686018"/>
        <a:ext cx="2022571" cy="1219710"/>
      </dsp:txXfrm>
    </dsp:sp>
    <dsp:sp modelId="{FE0D2902-324A-4912-AD1D-939EB29A97BD}">
      <dsp:nvSpPr>
        <dsp:cNvPr id="0" name=""/>
        <dsp:cNvSpPr/>
      </dsp:nvSpPr>
      <dsp:spPr>
        <a:xfrm rot="17692822">
          <a:off x="4651833" y="783864"/>
          <a:ext cx="1103713" cy="22741"/>
        </a:xfrm>
        <a:custGeom>
          <a:avLst/>
          <a:gdLst/>
          <a:ahLst/>
          <a:cxnLst/>
          <a:rect l="0" t="0" r="0" b="0"/>
          <a:pathLst>
            <a:path>
              <a:moveTo>
                <a:pt x="0" y="11370"/>
              </a:moveTo>
              <a:lnTo>
                <a:pt x="1103713" y="11370"/>
              </a:lnTo>
            </a:path>
          </a:pathLst>
        </a:custGeom>
        <a:noFill/>
        <a:ln w="15875"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5176097" y="767642"/>
        <a:ext cx="55185" cy="55185"/>
      </dsp:txXfrm>
    </dsp:sp>
    <dsp:sp modelId="{B748839E-44DD-4E5C-8E2F-FDEE256B346C}">
      <dsp:nvSpPr>
        <dsp:cNvPr id="0" name=""/>
        <dsp:cNvSpPr/>
      </dsp:nvSpPr>
      <dsp:spPr>
        <a:xfrm>
          <a:off x="5435870" y="4372"/>
          <a:ext cx="1960353" cy="580449"/>
        </a:xfrm>
        <a:prstGeom prst="roundRect">
          <a:avLst>
            <a:gd name="adj" fmla="val 10000"/>
          </a:avLst>
        </a:prstGeom>
        <a:gradFill rotWithShape="0">
          <a:gsLst>
            <a:gs pos="0">
              <a:schemeClr val="accent3">
                <a:hueOff val="0"/>
                <a:satOff val="0"/>
                <a:lumOff val="0"/>
                <a:alphaOff val="0"/>
                <a:lumMod val="95000"/>
              </a:schemeClr>
            </a:gs>
            <a:gs pos="100000">
              <a:schemeClr val="accent3">
                <a:hueOff val="0"/>
                <a:satOff val="0"/>
                <a:lumOff val="0"/>
                <a:alphaOff val="0"/>
                <a:shade val="82000"/>
                <a:satMod val="125000"/>
                <a:lumMod val="74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ru-RU" sz="2000" kern="1200" dirty="0"/>
            <a:t>Личностные</a:t>
          </a:r>
        </a:p>
      </dsp:txBody>
      <dsp:txXfrm>
        <a:off x="5452871" y="21373"/>
        <a:ext cx="1926351" cy="546447"/>
      </dsp:txXfrm>
    </dsp:sp>
    <dsp:sp modelId="{9FE88E23-986C-43CA-BC28-21EF2A378766}">
      <dsp:nvSpPr>
        <dsp:cNvPr id="0" name=""/>
        <dsp:cNvSpPr/>
      </dsp:nvSpPr>
      <dsp:spPr>
        <a:xfrm rot="19457599">
          <a:off x="4917759" y="1117623"/>
          <a:ext cx="571861" cy="22741"/>
        </a:xfrm>
        <a:custGeom>
          <a:avLst/>
          <a:gdLst/>
          <a:ahLst/>
          <a:cxnLst/>
          <a:rect l="0" t="0" r="0" b="0"/>
          <a:pathLst>
            <a:path>
              <a:moveTo>
                <a:pt x="0" y="11370"/>
              </a:moveTo>
              <a:lnTo>
                <a:pt x="571861" y="11370"/>
              </a:lnTo>
            </a:path>
          </a:pathLst>
        </a:custGeom>
        <a:noFill/>
        <a:ln w="15875"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5189393" y="1114697"/>
        <a:ext cx="28593" cy="28593"/>
      </dsp:txXfrm>
    </dsp:sp>
    <dsp:sp modelId="{656D8568-A099-4384-8A12-251D1834B985}">
      <dsp:nvSpPr>
        <dsp:cNvPr id="0" name=""/>
        <dsp:cNvSpPr/>
      </dsp:nvSpPr>
      <dsp:spPr>
        <a:xfrm>
          <a:off x="5435870" y="671889"/>
          <a:ext cx="1960353" cy="580449"/>
        </a:xfrm>
        <a:prstGeom prst="roundRect">
          <a:avLst>
            <a:gd name="adj" fmla="val 10000"/>
          </a:avLst>
        </a:prstGeom>
        <a:solidFill>
          <a:schemeClr val="tx2">
            <a:lumMod val="60000"/>
            <a:lumOff val="40000"/>
          </a:schemeClr>
        </a:solidFill>
        <a:ln>
          <a:noFill/>
        </a:ln>
        <a:effectLst>
          <a:outerShdw blurRad="63500" dist="50800" dir="5400000" sx="98000" sy="98000" rotWithShape="0">
            <a:srgbClr val="000000">
              <a:alpha val="2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ru-RU" sz="2000" kern="1200" dirty="0"/>
            <a:t>Языковые</a:t>
          </a:r>
        </a:p>
      </dsp:txBody>
      <dsp:txXfrm>
        <a:off x="5452871" y="688890"/>
        <a:ext cx="1926351" cy="546447"/>
      </dsp:txXfrm>
    </dsp:sp>
    <dsp:sp modelId="{F910DF4C-9CBD-43EB-A446-437A0455847F}">
      <dsp:nvSpPr>
        <dsp:cNvPr id="0" name=""/>
        <dsp:cNvSpPr/>
      </dsp:nvSpPr>
      <dsp:spPr>
        <a:xfrm rot="2142401">
          <a:off x="4917759" y="1451382"/>
          <a:ext cx="571861" cy="22741"/>
        </a:xfrm>
        <a:custGeom>
          <a:avLst/>
          <a:gdLst/>
          <a:ahLst/>
          <a:cxnLst/>
          <a:rect l="0" t="0" r="0" b="0"/>
          <a:pathLst>
            <a:path>
              <a:moveTo>
                <a:pt x="0" y="11370"/>
              </a:moveTo>
              <a:lnTo>
                <a:pt x="571861" y="11370"/>
              </a:lnTo>
            </a:path>
          </a:pathLst>
        </a:custGeom>
        <a:noFill/>
        <a:ln w="15875"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5189393" y="1448456"/>
        <a:ext cx="28593" cy="28593"/>
      </dsp:txXfrm>
    </dsp:sp>
    <dsp:sp modelId="{7E2B113C-529D-4C9D-A734-5993F6B81FF0}">
      <dsp:nvSpPr>
        <dsp:cNvPr id="0" name=""/>
        <dsp:cNvSpPr/>
      </dsp:nvSpPr>
      <dsp:spPr>
        <a:xfrm>
          <a:off x="5435870" y="1339407"/>
          <a:ext cx="1977441" cy="580449"/>
        </a:xfrm>
        <a:prstGeom prst="roundRect">
          <a:avLst>
            <a:gd name="adj" fmla="val 10000"/>
          </a:avLst>
        </a:prstGeom>
        <a:solidFill>
          <a:schemeClr val="accent4">
            <a:lumMod val="75000"/>
          </a:schemeClr>
        </a:solidFill>
        <a:ln>
          <a:noFill/>
        </a:ln>
        <a:effectLst>
          <a:outerShdw blurRad="63500" dist="50800" dir="5400000" sx="98000" sy="98000" rotWithShape="0">
            <a:srgbClr val="000000">
              <a:alpha val="2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ru-RU" sz="2000" kern="1200" dirty="0"/>
            <a:t>Семантические</a:t>
          </a:r>
        </a:p>
      </dsp:txBody>
      <dsp:txXfrm>
        <a:off x="5452871" y="1356408"/>
        <a:ext cx="1943439" cy="546447"/>
      </dsp:txXfrm>
    </dsp:sp>
    <dsp:sp modelId="{B6513814-A826-4DCA-B01D-C851AA85B5A3}">
      <dsp:nvSpPr>
        <dsp:cNvPr id="0" name=""/>
        <dsp:cNvSpPr/>
      </dsp:nvSpPr>
      <dsp:spPr>
        <a:xfrm rot="3907178">
          <a:off x="4651833" y="1785140"/>
          <a:ext cx="1103713" cy="22741"/>
        </a:xfrm>
        <a:custGeom>
          <a:avLst/>
          <a:gdLst/>
          <a:ahLst/>
          <a:cxnLst/>
          <a:rect l="0" t="0" r="0" b="0"/>
          <a:pathLst>
            <a:path>
              <a:moveTo>
                <a:pt x="0" y="11370"/>
              </a:moveTo>
              <a:lnTo>
                <a:pt x="1103713" y="11370"/>
              </a:lnTo>
            </a:path>
          </a:pathLst>
        </a:custGeom>
        <a:noFill/>
        <a:ln w="15875"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5176097" y="1768918"/>
        <a:ext cx="55185" cy="55185"/>
      </dsp:txXfrm>
    </dsp:sp>
    <dsp:sp modelId="{678C59CF-650F-4982-B741-F5F30247275B}">
      <dsp:nvSpPr>
        <dsp:cNvPr id="0" name=""/>
        <dsp:cNvSpPr/>
      </dsp:nvSpPr>
      <dsp:spPr>
        <a:xfrm>
          <a:off x="5435870" y="2006924"/>
          <a:ext cx="1977441" cy="580449"/>
        </a:xfrm>
        <a:prstGeom prst="roundRect">
          <a:avLst>
            <a:gd name="adj" fmla="val 10000"/>
          </a:avLst>
        </a:prstGeom>
        <a:solidFill>
          <a:schemeClr val="accent5">
            <a:lumMod val="75000"/>
          </a:schemeClr>
        </a:solidFill>
        <a:ln>
          <a:noFill/>
        </a:ln>
        <a:effectLst>
          <a:outerShdw blurRad="63500" dist="50800" dir="5400000" sx="98000" sy="98000" rotWithShape="0">
            <a:srgbClr val="000000">
              <a:alpha val="2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ru-RU" sz="2000" kern="1200" dirty="0"/>
            <a:t>Культурные</a:t>
          </a:r>
        </a:p>
      </dsp:txBody>
      <dsp:txXfrm>
        <a:off x="5452871" y="2023925"/>
        <a:ext cx="1943439" cy="546447"/>
      </dsp:txXfrm>
    </dsp:sp>
    <dsp:sp modelId="{24E7F7F4-0544-40DB-B831-2570CB9C973C}">
      <dsp:nvSpPr>
        <dsp:cNvPr id="0" name=""/>
        <dsp:cNvSpPr/>
      </dsp:nvSpPr>
      <dsp:spPr>
        <a:xfrm rot="4119172">
          <a:off x="2003038" y="3026747"/>
          <a:ext cx="1275652" cy="22741"/>
        </a:xfrm>
        <a:custGeom>
          <a:avLst/>
          <a:gdLst/>
          <a:ahLst/>
          <a:cxnLst/>
          <a:rect l="0" t="0" r="0" b="0"/>
          <a:pathLst>
            <a:path>
              <a:moveTo>
                <a:pt x="0" y="11370"/>
              </a:moveTo>
              <a:lnTo>
                <a:pt x="1275652" y="11370"/>
              </a:lnTo>
            </a:path>
          </a:pathLst>
        </a:custGeom>
        <a:noFill/>
        <a:ln w="15875"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2608973" y="3006226"/>
        <a:ext cx="63782" cy="63782"/>
      </dsp:txXfrm>
    </dsp:sp>
    <dsp:sp modelId="{4D7E07A2-FD6D-4F07-83A0-1F1E876A55C6}">
      <dsp:nvSpPr>
        <dsp:cNvPr id="0" name=""/>
        <dsp:cNvSpPr/>
      </dsp:nvSpPr>
      <dsp:spPr>
        <a:xfrm>
          <a:off x="2873044" y="3024337"/>
          <a:ext cx="2055465" cy="1215694"/>
        </a:xfrm>
        <a:prstGeom prst="roundRect">
          <a:avLst>
            <a:gd name="adj" fmla="val 10000"/>
          </a:avLst>
        </a:prstGeom>
        <a:gradFill rotWithShape="0">
          <a:gsLst>
            <a:gs pos="0">
              <a:schemeClr val="accent2">
                <a:hueOff val="0"/>
                <a:satOff val="0"/>
                <a:lumOff val="0"/>
                <a:alphaOff val="0"/>
                <a:lumMod val="95000"/>
              </a:schemeClr>
            </a:gs>
            <a:gs pos="100000">
              <a:schemeClr val="accent2">
                <a:hueOff val="0"/>
                <a:satOff val="0"/>
                <a:lumOff val="0"/>
                <a:alphaOff val="0"/>
                <a:shade val="82000"/>
                <a:satMod val="125000"/>
                <a:lumMod val="74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ru-RU" sz="2400" kern="1200" dirty="0" err="1"/>
            <a:t>Организа-ционные</a:t>
          </a:r>
          <a:endParaRPr lang="ru-RU" sz="2400" kern="1200" dirty="0"/>
        </a:p>
      </dsp:txBody>
      <dsp:txXfrm>
        <a:off x="2908650" y="3059943"/>
        <a:ext cx="1984253" cy="1144482"/>
      </dsp:txXfrm>
    </dsp:sp>
    <dsp:sp modelId="{70F7C6F0-5C36-4905-9AA5-D3DB95613C21}">
      <dsp:nvSpPr>
        <dsp:cNvPr id="0" name=""/>
        <dsp:cNvSpPr/>
      </dsp:nvSpPr>
      <dsp:spPr>
        <a:xfrm rot="18289469">
          <a:off x="4754116" y="3287054"/>
          <a:ext cx="813147" cy="22741"/>
        </a:xfrm>
        <a:custGeom>
          <a:avLst/>
          <a:gdLst/>
          <a:ahLst/>
          <a:cxnLst/>
          <a:rect l="0" t="0" r="0" b="0"/>
          <a:pathLst>
            <a:path>
              <a:moveTo>
                <a:pt x="0" y="11370"/>
              </a:moveTo>
              <a:lnTo>
                <a:pt x="813147" y="11370"/>
              </a:lnTo>
            </a:path>
          </a:pathLst>
        </a:custGeom>
        <a:noFill/>
        <a:ln w="15875"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5140361" y="3278096"/>
        <a:ext cx="40657" cy="40657"/>
      </dsp:txXfrm>
    </dsp:sp>
    <dsp:sp modelId="{8082C8AA-C4BC-4D8A-95B9-8E05EE44FAF7}">
      <dsp:nvSpPr>
        <dsp:cNvPr id="0" name=""/>
        <dsp:cNvSpPr/>
      </dsp:nvSpPr>
      <dsp:spPr>
        <a:xfrm>
          <a:off x="5392870" y="2674441"/>
          <a:ext cx="2037878" cy="580449"/>
        </a:xfrm>
        <a:prstGeom prst="roundRect">
          <a:avLst>
            <a:gd name="adj" fmla="val 10000"/>
          </a:avLst>
        </a:prstGeom>
        <a:gradFill rotWithShape="0">
          <a:gsLst>
            <a:gs pos="0">
              <a:schemeClr val="accent3">
                <a:hueOff val="0"/>
                <a:satOff val="0"/>
                <a:lumOff val="0"/>
                <a:alphaOff val="0"/>
                <a:lumMod val="95000"/>
              </a:schemeClr>
            </a:gs>
            <a:gs pos="100000">
              <a:schemeClr val="accent3">
                <a:hueOff val="0"/>
                <a:satOff val="0"/>
                <a:lumOff val="0"/>
                <a:alphaOff val="0"/>
                <a:shade val="82000"/>
                <a:satMod val="125000"/>
                <a:lumMod val="74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ru-RU" sz="2000" kern="1200" dirty="0" err="1"/>
            <a:t>Информацион-ные</a:t>
          </a:r>
          <a:r>
            <a:rPr lang="ru-RU" sz="2000" kern="1200" dirty="0"/>
            <a:t> перегрузки</a:t>
          </a:r>
        </a:p>
      </dsp:txBody>
      <dsp:txXfrm>
        <a:off x="5409871" y="2691442"/>
        <a:ext cx="2003876" cy="546447"/>
      </dsp:txXfrm>
    </dsp:sp>
    <dsp:sp modelId="{325D7FCE-0232-453E-B6ED-87F47C12E92A}">
      <dsp:nvSpPr>
        <dsp:cNvPr id="0" name=""/>
        <dsp:cNvSpPr/>
      </dsp:nvSpPr>
      <dsp:spPr>
        <a:xfrm>
          <a:off x="4928510" y="3620813"/>
          <a:ext cx="464359" cy="22741"/>
        </a:xfrm>
        <a:custGeom>
          <a:avLst/>
          <a:gdLst/>
          <a:ahLst/>
          <a:cxnLst/>
          <a:rect l="0" t="0" r="0" b="0"/>
          <a:pathLst>
            <a:path>
              <a:moveTo>
                <a:pt x="0" y="11370"/>
              </a:moveTo>
              <a:lnTo>
                <a:pt x="464359" y="11370"/>
              </a:lnTo>
            </a:path>
          </a:pathLst>
        </a:custGeom>
        <a:noFill/>
        <a:ln w="15875"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5149081" y="3620575"/>
        <a:ext cx="23217" cy="23217"/>
      </dsp:txXfrm>
    </dsp:sp>
    <dsp:sp modelId="{90B15052-7E55-47FA-A93A-BDDED38FEC37}">
      <dsp:nvSpPr>
        <dsp:cNvPr id="0" name=""/>
        <dsp:cNvSpPr/>
      </dsp:nvSpPr>
      <dsp:spPr>
        <a:xfrm>
          <a:off x="5392870" y="3341959"/>
          <a:ext cx="2038040" cy="580449"/>
        </a:xfrm>
        <a:prstGeom prst="roundRect">
          <a:avLst>
            <a:gd name="adj" fmla="val 10000"/>
          </a:avLst>
        </a:prstGeom>
        <a:solidFill>
          <a:schemeClr val="accent5">
            <a:lumMod val="60000"/>
            <a:lumOff val="40000"/>
          </a:schemeClr>
        </a:solidFill>
        <a:ln>
          <a:noFill/>
        </a:ln>
        <a:effectLst>
          <a:outerShdw blurRad="63500" dist="50800" dir="5400000" sx="98000" sy="98000" rotWithShape="0">
            <a:srgbClr val="000000">
              <a:alpha val="2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ru-RU" sz="2000" kern="1200" dirty="0"/>
            <a:t>Фильтрация информации</a:t>
          </a:r>
        </a:p>
      </dsp:txBody>
      <dsp:txXfrm>
        <a:off x="5409871" y="3358960"/>
        <a:ext cx="2004038" cy="546447"/>
      </dsp:txXfrm>
    </dsp:sp>
    <dsp:sp modelId="{32F9E42D-CF16-4970-8684-D5401A905A5E}">
      <dsp:nvSpPr>
        <dsp:cNvPr id="0" name=""/>
        <dsp:cNvSpPr/>
      </dsp:nvSpPr>
      <dsp:spPr>
        <a:xfrm rot="3320155">
          <a:off x="4762250" y="3937922"/>
          <a:ext cx="771083" cy="22741"/>
        </a:xfrm>
        <a:custGeom>
          <a:avLst/>
          <a:gdLst/>
          <a:ahLst/>
          <a:cxnLst/>
          <a:rect l="0" t="0" r="0" b="0"/>
          <a:pathLst>
            <a:path>
              <a:moveTo>
                <a:pt x="0" y="11370"/>
              </a:moveTo>
              <a:lnTo>
                <a:pt x="771083" y="11370"/>
              </a:lnTo>
            </a:path>
          </a:pathLst>
        </a:custGeom>
        <a:noFill/>
        <a:ln w="15875"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5128515" y="3930015"/>
        <a:ext cx="38554" cy="38554"/>
      </dsp:txXfrm>
    </dsp:sp>
    <dsp:sp modelId="{ADFA89F2-FE90-4ACA-8F4C-E04E4698A657}">
      <dsp:nvSpPr>
        <dsp:cNvPr id="0" name=""/>
        <dsp:cNvSpPr/>
      </dsp:nvSpPr>
      <dsp:spPr>
        <a:xfrm>
          <a:off x="5367075" y="3976176"/>
          <a:ext cx="2055303" cy="580449"/>
        </a:xfrm>
        <a:prstGeom prst="roundRect">
          <a:avLst>
            <a:gd name="adj" fmla="val 10000"/>
          </a:avLst>
        </a:prstGeom>
        <a:solidFill>
          <a:schemeClr val="accent6">
            <a:lumMod val="75000"/>
          </a:schemeClr>
        </a:solidFill>
        <a:ln>
          <a:noFill/>
        </a:ln>
        <a:effectLst>
          <a:outerShdw blurRad="63500" dist="50800" dir="5400000" sx="98000" sy="98000" rotWithShape="0">
            <a:srgbClr val="000000">
              <a:alpha val="2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ru-RU" sz="2000" kern="1200" dirty="0"/>
            <a:t>Различие в статусе</a:t>
          </a:r>
        </a:p>
      </dsp:txBody>
      <dsp:txXfrm>
        <a:off x="5384076" y="3993177"/>
        <a:ext cx="2021301" cy="5464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7E143-8599-402A-B6C2-DABCA977F7AA}">
      <dsp:nvSpPr>
        <dsp:cNvPr id="0" name=""/>
        <dsp:cNvSpPr/>
      </dsp:nvSpPr>
      <dsp:spPr>
        <a:xfrm>
          <a:off x="11704" y="451191"/>
          <a:ext cx="1954352" cy="78250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ru-RU" sz="2000" kern="1200" dirty="0" err="1"/>
            <a:t>Ориентиро-ван</a:t>
          </a:r>
          <a:r>
            <a:rPr lang="ru-RU" sz="2000" kern="1200" dirty="0"/>
            <a:t> на общение</a:t>
          </a:r>
        </a:p>
      </dsp:txBody>
      <dsp:txXfrm>
        <a:off x="11704" y="451191"/>
        <a:ext cx="1954352" cy="782505"/>
      </dsp:txXfrm>
    </dsp:sp>
    <dsp:sp modelId="{95E4B1DF-8B0A-4B13-83C8-E3C67652BC97}">
      <dsp:nvSpPr>
        <dsp:cNvPr id="0" name=""/>
        <dsp:cNvSpPr/>
      </dsp:nvSpPr>
      <dsp:spPr>
        <a:xfrm>
          <a:off x="11704" y="1233696"/>
          <a:ext cx="1954352" cy="2841074"/>
        </a:xfrm>
        <a:prstGeom prst="rect">
          <a:avLst/>
        </a:prstGeom>
        <a:solidFill>
          <a:schemeClr val="accent3">
            <a:lumMod val="75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ru-RU" sz="2000" kern="1200" dirty="0"/>
            <a:t>Устное</a:t>
          </a:r>
        </a:p>
        <a:p>
          <a:pPr marL="228600" lvl="1" indent="-228600" algn="l" defTabSz="889000">
            <a:lnSpc>
              <a:spcPct val="90000"/>
            </a:lnSpc>
            <a:spcBef>
              <a:spcPct val="0"/>
            </a:spcBef>
            <a:spcAft>
              <a:spcPct val="15000"/>
            </a:spcAft>
            <a:buChar char="•"/>
          </a:pPr>
          <a:r>
            <a:rPr lang="ru-RU" sz="2000" kern="1200" dirty="0" err="1"/>
            <a:t>Непосред-ственное</a:t>
          </a:r>
          <a:endParaRPr lang="ru-RU" sz="2000" kern="1200" dirty="0"/>
        </a:p>
        <a:p>
          <a:pPr marL="228600" lvl="1" indent="-228600" algn="l" defTabSz="889000">
            <a:lnSpc>
              <a:spcPct val="90000"/>
            </a:lnSpc>
            <a:spcBef>
              <a:spcPct val="0"/>
            </a:spcBef>
            <a:spcAft>
              <a:spcPct val="15000"/>
            </a:spcAft>
            <a:buChar char="•"/>
          </a:pPr>
          <a:r>
            <a:rPr lang="ru-RU" sz="2000" kern="1200" dirty="0"/>
            <a:t>Неофициальное</a:t>
          </a:r>
        </a:p>
        <a:p>
          <a:pPr marL="228600" lvl="1" indent="-228600" algn="l" defTabSz="889000">
            <a:lnSpc>
              <a:spcPct val="90000"/>
            </a:lnSpc>
            <a:spcBef>
              <a:spcPct val="0"/>
            </a:spcBef>
            <a:spcAft>
              <a:spcPct val="15000"/>
            </a:spcAft>
            <a:buChar char="•"/>
          </a:pPr>
          <a:r>
            <a:rPr lang="ru-RU" sz="2000" kern="1200" dirty="0"/>
            <a:t>Наличие обратной связи</a:t>
          </a:r>
        </a:p>
      </dsp:txBody>
      <dsp:txXfrm>
        <a:off x="11704" y="1233696"/>
        <a:ext cx="1954352" cy="2841074"/>
      </dsp:txXfrm>
    </dsp:sp>
    <dsp:sp modelId="{617C5EBC-7AEC-4DC0-8DC7-16777A870313}">
      <dsp:nvSpPr>
        <dsp:cNvPr id="0" name=""/>
        <dsp:cNvSpPr/>
      </dsp:nvSpPr>
      <dsp:spPr>
        <a:xfrm>
          <a:off x="2239666" y="451191"/>
          <a:ext cx="1954352" cy="78250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ru-RU" sz="2000" kern="1200" dirty="0"/>
            <a:t>Ограниченно ориентирован на общение</a:t>
          </a:r>
        </a:p>
      </dsp:txBody>
      <dsp:txXfrm>
        <a:off x="2239666" y="451191"/>
        <a:ext cx="1954352" cy="782505"/>
      </dsp:txXfrm>
    </dsp:sp>
    <dsp:sp modelId="{A609973E-CE8B-41A6-8977-D5A3CA4961A4}">
      <dsp:nvSpPr>
        <dsp:cNvPr id="0" name=""/>
        <dsp:cNvSpPr/>
      </dsp:nvSpPr>
      <dsp:spPr>
        <a:xfrm>
          <a:off x="2239666" y="1233696"/>
          <a:ext cx="1954352" cy="2841074"/>
        </a:xfrm>
        <a:prstGeom prst="rect">
          <a:avLst/>
        </a:prstGeom>
        <a:solidFill>
          <a:schemeClr val="accent4">
            <a:lumMod val="75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ru-RU" sz="2000" kern="1200" dirty="0"/>
            <a:t>Письменное</a:t>
          </a:r>
        </a:p>
        <a:p>
          <a:pPr marL="228600" lvl="1" indent="-228600" algn="l" defTabSz="889000">
            <a:lnSpc>
              <a:spcPct val="90000"/>
            </a:lnSpc>
            <a:spcBef>
              <a:spcPct val="0"/>
            </a:spcBef>
            <a:spcAft>
              <a:spcPct val="15000"/>
            </a:spcAft>
            <a:buChar char="•"/>
          </a:pPr>
          <a:r>
            <a:rPr lang="ru-RU" sz="2000" kern="1200" dirty="0" err="1"/>
            <a:t>Опосредо-ванное</a:t>
          </a:r>
          <a:endParaRPr lang="ru-RU" sz="2000" kern="1200" dirty="0"/>
        </a:p>
        <a:p>
          <a:pPr marL="228600" lvl="1" indent="-228600" algn="l" defTabSz="889000">
            <a:lnSpc>
              <a:spcPct val="90000"/>
            </a:lnSpc>
            <a:spcBef>
              <a:spcPct val="0"/>
            </a:spcBef>
            <a:spcAft>
              <a:spcPct val="15000"/>
            </a:spcAft>
            <a:buChar char="•"/>
          </a:pPr>
          <a:r>
            <a:rPr lang="ru-RU" sz="2000" kern="1200" dirty="0" err="1"/>
            <a:t>Официаль-ное</a:t>
          </a:r>
          <a:endParaRPr lang="ru-RU" sz="2000" kern="1200" dirty="0"/>
        </a:p>
        <a:p>
          <a:pPr marL="228600" lvl="1" indent="-228600" algn="l" defTabSz="889000">
            <a:lnSpc>
              <a:spcPct val="90000"/>
            </a:lnSpc>
            <a:spcBef>
              <a:spcPct val="0"/>
            </a:spcBef>
            <a:spcAft>
              <a:spcPct val="15000"/>
            </a:spcAft>
            <a:buChar char="•"/>
          </a:pPr>
          <a:r>
            <a:rPr lang="ru-RU" sz="2000" kern="1200" dirty="0" err="1"/>
            <a:t>Ограничен-ная</a:t>
          </a:r>
          <a:r>
            <a:rPr lang="ru-RU" sz="2000" kern="1200" dirty="0"/>
            <a:t> обратная связь</a:t>
          </a:r>
        </a:p>
      </dsp:txBody>
      <dsp:txXfrm>
        <a:off x="2239666" y="1233696"/>
        <a:ext cx="1954352" cy="2841074"/>
      </dsp:txXfrm>
    </dsp:sp>
    <dsp:sp modelId="{B1C8872A-117D-4565-9B17-628F5AF0228D}">
      <dsp:nvSpPr>
        <dsp:cNvPr id="0" name=""/>
        <dsp:cNvSpPr/>
      </dsp:nvSpPr>
      <dsp:spPr>
        <a:xfrm>
          <a:off x="4467628" y="451191"/>
          <a:ext cx="1954352" cy="78250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ru-RU" sz="2000" kern="1200" dirty="0"/>
            <a:t>Вынужденно ориентирован на общение</a:t>
          </a:r>
        </a:p>
      </dsp:txBody>
      <dsp:txXfrm>
        <a:off x="4467628" y="451191"/>
        <a:ext cx="1954352" cy="782505"/>
      </dsp:txXfrm>
    </dsp:sp>
    <dsp:sp modelId="{17C097AF-001C-4C77-97BD-09D4BC59CD8F}">
      <dsp:nvSpPr>
        <dsp:cNvPr id="0" name=""/>
        <dsp:cNvSpPr/>
      </dsp:nvSpPr>
      <dsp:spPr>
        <a:xfrm>
          <a:off x="4467628" y="1233696"/>
          <a:ext cx="1954352" cy="2841074"/>
        </a:xfrm>
        <a:prstGeom prst="rect">
          <a:avLst/>
        </a:prstGeom>
        <a:solidFill>
          <a:schemeClr val="accent5">
            <a:lumMod val="75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ru-RU" sz="2000" kern="1200" dirty="0" err="1"/>
            <a:t>Сознатель-ное</a:t>
          </a:r>
          <a:r>
            <a:rPr lang="ru-RU" sz="2000" kern="1200" dirty="0"/>
            <a:t> </a:t>
          </a:r>
          <a:r>
            <a:rPr lang="ru-RU" sz="2000" kern="1200" dirty="0" err="1"/>
            <a:t>ограни-чение</a:t>
          </a:r>
          <a:r>
            <a:rPr lang="ru-RU" sz="2000" kern="1200" dirty="0"/>
            <a:t> </a:t>
          </a:r>
          <a:r>
            <a:rPr lang="ru-RU" sz="2000" kern="1200" dirty="0" err="1"/>
            <a:t>коммуни-каций</a:t>
          </a:r>
          <a:endParaRPr lang="ru-RU" sz="2000" kern="1200" dirty="0"/>
        </a:p>
        <a:p>
          <a:pPr marL="228600" lvl="1" indent="-228600" algn="l" defTabSz="889000">
            <a:lnSpc>
              <a:spcPct val="90000"/>
            </a:lnSpc>
            <a:spcBef>
              <a:spcPct val="0"/>
            </a:spcBef>
            <a:spcAft>
              <a:spcPct val="15000"/>
            </a:spcAft>
            <a:buChar char="•"/>
          </a:pPr>
          <a:r>
            <a:rPr lang="ru-RU" sz="2000" kern="1200" dirty="0"/>
            <a:t>Наличие обратной связи</a:t>
          </a:r>
        </a:p>
      </dsp:txBody>
      <dsp:txXfrm>
        <a:off x="4467628" y="1233696"/>
        <a:ext cx="1954352" cy="2841074"/>
      </dsp:txXfrm>
    </dsp:sp>
    <dsp:sp modelId="{BC9FB4D9-7385-46C0-BEB8-17E7F01804CF}">
      <dsp:nvSpPr>
        <dsp:cNvPr id="0" name=""/>
        <dsp:cNvSpPr/>
      </dsp:nvSpPr>
      <dsp:spPr>
        <a:xfrm>
          <a:off x="6695590" y="451191"/>
          <a:ext cx="1954352" cy="78250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ru-RU" sz="2000" kern="1200" dirty="0"/>
            <a:t>Не ориентирован на общение</a:t>
          </a:r>
        </a:p>
      </dsp:txBody>
      <dsp:txXfrm>
        <a:off x="6695590" y="451191"/>
        <a:ext cx="1954352" cy="782505"/>
      </dsp:txXfrm>
    </dsp:sp>
    <dsp:sp modelId="{FAE403D1-260C-4168-957C-9BE1F92C07FC}">
      <dsp:nvSpPr>
        <dsp:cNvPr id="0" name=""/>
        <dsp:cNvSpPr/>
      </dsp:nvSpPr>
      <dsp:spPr>
        <a:xfrm>
          <a:off x="6695590" y="1233696"/>
          <a:ext cx="1954352" cy="2841074"/>
        </a:xfrm>
        <a:prstGeom prst="rect">
          <a:avLst/>
        </a:prstGeom>
        <a:solidFill>
          <a:srgbClr val="C00000">
            <a:alpha val="90000"/>
          </a:srgb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ru-RU" sz="2000" kern="1200" dirty="0"/>
            <a:t>Отсутствие обратной связи</a:t>
          </a:r>
        </a:p>
        <a:p>
          <a:pPr marL="228600" lvl="1" indent="-228600" algn="l" defTabSz="889000">
            <a:lnSpc>
              <a:spcPct val="90000"/>
            </a:lnSpc>
            <a:spcBef>
              <a:spcPct val="0"/>
            </a:spcBef>
            <a:spcAft>
              <a:spcPct val="15000"/>
            </a:spcAft>
            <a:buChar char="•"/>
          </a:pPr>
          <a:r>
            <a:rPr lang="ru-RU" sz="2000" kern="1200" dirty="0"/>
            <a:t>Минимум </a:t>
          </a:r>
          <a:r>
            <a:rPr lang="ru-RU" sz="2000" kern="1200" dirty="0" err="1"/>
            <a:t>коммуни-каций</a:t>
          </a:r>
          <a:endParaRPr lang="ru-RU" sz="2000" kern="1200" dirty="0"/>
        </a:p>
      </dsp:txBody>
      <dsp:txXfrm>
        <a:off x="6695590" y="1233696"/>
        <a:ext cx="1954352" cy="28410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363E8-9CA3-4C79-9076-B14F53F31441}">
      <dsp:nvSpPr>
        <dsp:cNvPr id="0" name=""/>
        <dsp:cNvSpPr/>
      </dsp:nvSpPr>
      <dsp:spPr>
        <a:xfrm>
          <a:off x="495061" y="645"/>
          <a:ext cx="2262336" cy="1357401"/>
        </a:xfrm>
        <a:prstGeom prst="rect">
          <a:avLst/>
        </a:prstGeom>
        <a:gradFill rotWithShape="0">
          <a:gsLst>
            <a:gs pos="0">
              <a:schemeClr val="accent2">
                <a:hueOff val="0"/>
                <a:satOff val="0"/>
                <a:lumOff val="0"/>
                <a:alphaOff val="0"/>
                <a:lumMod val="95000"/>
              </a:schemeClr>
            </a:gs>
            <a:gs pos="100000">
              <a:schemeClr val="accent2">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t>Пожелания</a:t>
          </a:r>
        </a:p>
      </dsp:txBody>
      <dsp:txXfrm>
        <a:off x="495061" y="645"/>
        <a:ext cx="2262336" cy="1357401"/>
      </dsp:txXfrm>
    </dsp:sp>
    <dsp:sp modelId="{F8EB206C-D407-4ECF-BCE4-8F1D0A608142}">
      <dsp:nvSpPr>
        <dsp:cNvPr id="0" name=""/>
        <dsp:cNvSpPr/>
      </dsp:nvSpPr>
      <dsp:spPr>
        <a:xfrm>
          <a:off x="2983631" y="645"/>
          <a:ext cx="2262336" cy="1357401"/>
        </a:xfrm>
        <a:prstGeom prst="rect">
          <a:avLst/>
        </a:prstGeom>
        <a:gradFill rotWithShape="0">
          <a:gsLst>
            <a:gs pos="0">
              <a:schemeClr val="accent3">
                <a:hueOff val="0"/>
                <a:satOff val="0"/>
                <a:lumOff val="0"/>
                <a:alphaOff val="0"/>
                <a:lumMod val="95000"/>
              </a:schemeClr>
            </a:gs>
            <a:gs pos="100000">
              <a:schemeClr val="accent3">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t>Советы</a:t>
          </a:r>
        </a:p>
      </dsp:txBody>
      <dsp:txXfrm>
        <a:off x="2983631" y="645"/>
        <a:ext cx="2262336" cy="1357401"/>
      </dsp:txXfrm>
    </dsp:sp>
    <dsp:sp modelId="{10A1F443-5038-48D0-BF43-341059F18347}">
      <dsp:nvSpPr>
        <dsp:cNvPr id="0" name=""/>
        <dsp:cNvSpPr/>
      </dsp:nvSpPr>
      <dsp:spPr>
        <a:xfrm>
          <a:off x="5472201" y="645"/>
          <a:ext cx="2262336" cy="1357401"/>
        </a:xfrm>
        <a:prstGeom prst="rect">
          <a:avLst/>
        </a:prstGeom>
        <a:solidFill>
          <a:srgbClr val="FF000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t>Просьбы</a:t>
          </a:r>
        </a:p>
      </dsp:txBody>
      <dsp:txXfrm>
        <a:off x="5472201" y="645"/>
        <a:ext cx="2262336" cy="1357401"/>
      </dsp:txXfrm>
    </dsp:sp>
    <dsp:sp modelId="{66AC0BBE-5F75-49A8-96D9-7C4A07125DC4}">
      <dsp:nvSpPr>
        <dsp:cNvPr id="0" name=""/>
        <dsp:cNvSpPr/>
      </dsp:nvSpPr>
      <dsp:spPr>
        <a:xfrm>
          <a:off x="495061" y="1584280"/>
          <a:ext cx="2262336" cy="1357401"/>
        </a:xfrm>
        <a:prstGeom prst="rect">
          <a:avLst/>
        </a:prstGeom>
        <a:gradFill rotWithShape="0">
          <a:gsLst>
            <a:gs pos="0">
              <a:schemeClr val="accent5">
                <a:hueOff val="0"/>
                <a:satOff val="0"/>
                <a:lumOff val="0"/>
                <a:alphaOff val="0"/>
                <a:lumMod val="95000"/>
              </a:schemeClr>
            </a:gs>
            <a:gs pos="100000">
              <a:schemeClr val="accent5">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t>Рекомендации</a:t>
          </a:r>
        </a:p>
      </dsp:txBody>
      <dsp:txXfrm>
        <a:off x="495061" y="1584280"/>
        <a:ext cx="2262336" cy="1357401"/>
      </dsp:txXfrm>
    </dsp:sp>
    <dsp:sp modelId="{082A38C8-F27A-425B-A95B-7D68BB23C993}">
      <dsp:nvSpPr>
        <dsp:cNvPr id="0" name=""/>
        <dsp:cNvSpPr/>
      </dsp:nvSpPr>
      <dsp:spPr>
        <a:xfrm>
          <a:off x="2983631" y="1584280"/>
          <a:ext cx="2262336" cy="1357401"/>
        </a:xfrm>
        <a:prstGeom prst="rect">
          <a:avLst/>
        </a:prstGeom>
        <a:gradFill rotWithShape="0">
          <a:gsLst>
            <a:gs pos="0">
              <a:schemeClr val="accent6">
                <a:hueOff val="0"/>
                <a:satOff val="0"/>
                <a:lumOff val="0"/>
                <a:alphaOff val="0"/>
                <a:lumMod val="95000"/>
              </a:schemeClr>
            </a:gs>
            <a:gs pos="100000">
              <a:schemeClr val="accent6">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t>Уведомления</a:t>
          </a:r>
        </a:p>
      </dsp:txBody>
      <dsp:txXfrm>
        <a:off x="2983631" y="1584280"/>
        <a:ext cx="2262336" cy="1357401"/>
      </dsp:txXfrm>
    </dsp:sp>
    <dsp:sp modelId="{4E8676F4-5158-4CAF-B376-42F090AA4421}">
      <dsp:nvSpPr>
        <dsp:cNvPr id="0" name=""/>
        <dsp:cNvSpPr/>
      </dsp:nvSpPr>
      <dsp:spPr>
        <a:xfrm>
          <a:off x="5472201" y="1584280"/>
          <a:ext cx="2262336" cy="1357401"/>
        </a:xfrm>
        <a:prstGeom prst="rect">
          <a:avLst/>
        </a:prstGeom>
        <a:gradFill rotWithShape="0">
          <a:gsLst>
            <a:gs pos="0">
              <a:schemeClr val="accent2">
                <a:hueOff val="0"/>
                <a:satOff val="0"/>
                <a:lumOff val="0"/>
                <a:alphaOff val="0"/>
                <a:lumMod val="95000"/>
              </a:schemeClr>
            </a:gs>
            <a:gs pos="100000">
              <a:schemeClr val="accent2">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t>Разъяснения</a:t>
          </a:r>
        </a:p>
      </dsp:txBody>
      <dsp:txXfrm>
        <a:off x="5472201" y="1584280"/>
        <a:ext cx="2262336" cy="1357401"/>
      </dsp:txXfrm>
    </dsp:sp>
    <dsp:sp modelId="{21C913F8-506D-42CE-9A29-24B35F3EA5C4}">
      <dsp:nvSpPr>
        <dsp:cNvPr id="0" name=""/>
        <dsp:cNvSpPr/>
      </dsp:nvSpPr>
      <dsp:spPr>
        <a:xfrm>
          <a:off x="1739346" y="3167916"/>
          <a:ext cx="2262336" cy="1357401"/>
        </a:xfrm>
        <a:prstGeom prst="rect">
          <a:avLst/>
        </a:prstGeom>
        <a:solidFill>
          <a:srgbClr val="00B05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t>Объяснение заданий</a:t>
          </a:r>
        </a:p>
      </dsp:txBody>
      <dsp:txXfrm>
        <a:off x="1739346" y="3167916"/>
        <a:ext cx="2262336" cy="1357401"/>
      </dsp:txXfrm>
    </dsp:sp>
    <dsp:sp modelId="{02FCBA68-D6AB-43B8-8F82-CD4E52D8C09F}">
      <dsp:nvSpPr>
        <dsp:cNvPr id="0" name=""/>
        <dsp:cNvSpPr/>
      </dsp:nvSpPr>
      <dsp:spPr>
        <a:xfrm>
          <a:off x="4227916" y="3167916"/>
          <a:ext cx="2262336" cy="1357401"/>
        </a:xfrm>
        <a:prstGeom prst="rect">
          <a:avLst/>
        </a:prstGeom>
        <a:gradFill rotWithShape="0">
          <a:gsLst>
            <a:gs pos="0">
              <a:schemeClr val="accent4">
                <a:hueOff val="0"/>
                <a:satOff val="0"/>
                <a:lumOff val="0"/>
                <a:alphaOff val="0"/>
                <a:lumMod val="95000"/>
              </a:schemeClr>
            </a:gs>
            <a:gs pos="100000">
              <a:schemeClr val="accent4">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t>Указания</a:t>
          </a:r>
        </a:p>
      </dsp:txBody>
      <dsp:txXfrm>
        <a:off x="4227916" y="3167916"/>
        <a:ext cx="2262336" cy="13574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19C47-DB87-4571-90B2-05CBF5B56B07}">
      <dsp:nvSpPr>
        <dsp:cNvPr id="0" name=""/>
        <dsp:cNvSpPr/>
      </dsp:nvSpPr>
      <dsp:spPr>
        <a:xfrm>
          <a:off x="3291839" y="552"/>
          <a:ext cx="4937760" cy="2154694"/>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5" dist="22984"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ru-RU" sz="1800" kern="1200" dirty="0"/>
            <a:t>Планирование</a:t>
          </a:r>
        </a:p>
        <a:p>
          <a:pPr marL="171450" lvl="1" indent="-171450" algn="l" defTabSz="800100">
            <a:lnSpc>
              <a:spcPct val="90000"/>
            </a:lnSpc>
            <a:spcBef>
              <a:spcPct val="0"/>
            </a:spcBef>
            <a:spcAft>
              <a:spcPct val="15000"/>
            </a:spcAft>
            <a:buChar char="•"/>
          </a:pPr>
          <a:r>
            <a:rPr lang="ru-RU" sz="1800" kern="1200" dirty="0"/>
            <a:t>Инструктирование</a:t>
          </a:r>
        </a:p>
        <a:p>
          <a:pPr marL="171450" lvl="1" indent="-171450" algn="l" defTabSz="800100">
            <a:lnSpc>
              <a:spcPct val="90000"/>
            </a:lnSpc>
            <a:spcBef>
              <a:spcPct val="0"/>
            </a:spcBef>
            <a:spcAft>
              <a:spcPct val="15000"/>
            </a:spcAft>
            <a:buChar char="•"/>
          </a:pPr>
          <a:r>
            <a:rPr lang="ru-RU" sz="1800" kern="1200" dirty="0"/>
            <a:t>Делегирование</a:t>
          </a:r>
        </a:p>
        <a:p>
          <a:pPr marL="171450" lvl="1" indent="-171450" algn="l" defTabSz="800100">
            <a:lnSpc>
              <a:spcPct val="90000"/>
            </a:lnSpc>
            <a:spcBef>
              <a:spcPct val="0"/>
            </a:spcBef>
            <a:spcAft>
              <a:spcPct val="15000"/>
            </a:spcAft>
            <a:buChar char="•"/>
          </a:pPr>
          <a:r>
            <a:rPr lang="ru-RU" sz="1800" kern="1200" dirty="0"/>
            <a:t>Согласование</a:t>
          </a:r>
        </a:p>
        <a:p>
          <a:pPr marL="171450" lvl="1" indent="-171450" algn="l" defTabSz="800100">
            <a:lnSpc>
              <a:spcPct val="90000"/>
            </a:lnSpc>
            <a:spcBef>
              <a:spcPct val="0"/>
            </a:spcBef>
            <a:spcAft>
              <a:spcPct val="15000"/>
            </a:spcAft>
            <a:buChar char="•"/>
          </a:pPr>
          <a:r>
            <a:rPr lang="ru-RU" sz="1800" kern="1200" dirty="0"/>
            <a:t>Контролирование и санкционирование</a:t>
          </a:r>
        </a:p>
      </dsp:txBody>
      <dsp:txXfrm>
        <a:off x="3291839" y="269889"/>
        <a:ext cx="4129750" cy="1616020"/>
      </dsp:txXfrm>
    </dsp:sp>
    <dsp:sp modelId="{35EE60D8-1B82-43A2-9D2D-2BD74F86510B}">
      <dsp:nvSpPr>
        <dsp:cNvPr id="0" name=""/>
        <dsp:cNvSpPr/>
      </dsp:nvSpPr>
      <dsp:spPr>
        <a:xfrm>
          <a:off x="10319" y="0"/>
          <a:ext cx="3291840" cy="2154694"/>
        </a:xfrm>
        <a:prstGeom prst="roundRect">
          <a:avLst/>
        </a:prstGeom>
        <a:gradFill rotWithShape="0">
          <a:gsLst>
            <a:gs pos="0">
              <a:schemeClr val="accent2">
                <a:hueOff val="0"/>
                <a:satOff val="0"/>
                <a:lumOff val="0"/>
                <a:alphaOff val="0"/>
                <a:lumMod val="95000"/>
              </a:schemeClr>
            </a:gs>
            <a:gs pos="100000">
              <a:schemeClr val="accent2">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ru-RU" sz="2600" kern="1200" dirty="0"/>
            <a:t>Организационные</a:t>
          </a:r>
        </a:p>
      </dsp:txBody>
      <dsp:txXfrm>
        <a:off x="115502" y="105183"/>
        <a:ext cx="3081474" cy="1944328"/>
      </dsp:txXfrm>
    </dsp:sp>
    <dsp:sp modelId="{528A0B84-5394-4800-9369-4AC6B8DFBB11}">
      <dsp:nvSpPr>
        <dsp:cNvPr id="0" name=""/>
        <dsp:cNvSpPr/>
      </dsp:nvSpPr>
      <dsp:spPr>
        <a:xfrm>
          <a:off x="3291839" y="2370716"/>
          <a:ext cx="4937760" cy="2154694"/>
        </a:xfrm>
        <a:prstGeom prst="rightArrow">
          <a:avLst>
            <a:gd name="adj1" fmla="val 75000"/>
            <a:gd name="adj2" fmla="val 50000"/>
          </a:avLst>
        </a:prstGeom>
        <a:solidFill>
          <a:schemeClr val="accent2">
            <a:tint val="40000"/>
            <a:alpha val="90000"/>
            <a:hueOff val="-6418923"/>
            <a:satOff val="-10726"/>
            <a:lumOff val="-983"/>
            <a:alphaOff val="0"/>
          </a:schemeClr>
        </a:solidFill>
        <a:ln w="9525" cap="flat" cmpd="sng" algn="ctr">
          <a:solidFill>
            <a:schemeClr val="accent2">
              <a:tint val="40000"/>
              <a:alpha val="90000"/>
              <a:hueOff val="-6418923"/>
              <a:satOff val="-10726"/>
              <a:lumOff val="-983"/>
              <a:alphaOff val="0"/>
            </a:schemeClr>
          </a:solidFill>
          <a:prstDash val="solid"/>
        </a:ln>
        <a:effectLst>
          <a:outerShdw blurRad="40005" dist="22984"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ru-RU" sz="1800" kern="1200" dirty="0"/>
            <a:t>Побуждение</a:t>
          </a:r>
        </a:p>
        <a:p>
          <a:pPr marL="171450" lvl="1" indent="-171450" algn="l" defTabSz="800100">
            <a:lnSpc>
              <a:spcPct val="90000"/>
            </a:lnSpc>
            <a:spcBef>
              <a:spcPct val="0"/>
            </a:spcBef>
            <a:spcAft>
              <a:spcPct val="15000"/>
            </a:spcAft>
            <a:buChar char="•"/>
          </a:pPr>
          <a:r>
            <a:rPr lang="ru-RU" sz="1800" kern="1200" dirty="0"/>
            <a:t>Убеждение</a:t>
          </a:r>
        </a:p>
        <a:p>
          <a:pPr marL="171450" lvl="1" indent="-171450" algn="l" defTabSz="800100">
            <a:lnSpc>
              <a:spcPct val="90000"/>
            </a:lnSpc>
            <a:spcBef>
              <a:spcPct val="0"/>
            </a:spcBef>
            <a:spcAft>
              <a:spcPct val="15000"/>
            </a:spcAft>
            <a:buChar char="•"/>
          </a:pPr>
          <a:r>
            <a:rPr lang="ru-RU" sz="1800" kern="1200" dirty="0"/>
            <a:t>Увещевание</a:t>
          </a:r>
        </a:p>
        <a:p>
          <a:pPr marL="171450" lvl="1" indent="-171450" algn="l" defTabSz="800100">
            <a:lnSpc>
              <a:spcPct val="90000"/>
            </a:lnSpc>
            <a:spcBef>
              <a:spcPct val="0"/>
            </a:spcBef>
            <a:spcAft>
              <a:spcPct val="15000"/>
            </a:spcAft>
            <a:buChar char="•"/>
          </a:pPr>
          <a:r>
            <a:rPr lang="ru-RU" sz="1800" kern="1200" dirty="0"/>
            <a:t>Понуждение</a:t>
          </a:r>
        </a:p>
        <a:p>
          <a:pPr marL="171450" lvl="1" indent="-171450" algn="l" defTabSz="800100">
            <a:lnSpc>
              <a:spcPct val="90000"/>
            </a:lnSpc>
            <a:spcBef>
              <a:spcPct val="0"/>
            </a:spcBef>
            <a:spcAft>
              <a:spcPct val="15000"/>
            </a:spcAft>
            <a:buChar char="•"/>
          </a:pPr>
          <a:r>
            <a:rPr lang="ru-RU" sz="1800" kern="1200" dirty="0"/>
            <a:t>Принуждение</a:t>
          </a:r>
        </a:p>
      </dsp:txBody>
      <dsp:txXfrm>
        <a:off x="3291839" y="2640053"/>
        <a:ext cx="4129750" cy="1616020"/>
      </dsp:txXfrm>
    </dsp:sp>
    <dsp:sp modelId="{48C1E77B-FD0E-43EF-8C36-FB092F12039E}">
      <dsp:nvSpPr>
        <dsp:cNvPr id="0" name=""/>
        <dsp:cNvSpPr/>
      </dsp:nvSpPr>
      <dsp:spPr>
        <a:xfrm>
          <a:off x="0" y="2370716"/>
          <a:ext cx="3291840" cy="2154694"/>
        </a:xfrm>
        <a:prstGeom prst="roundRect">
          <a:avLst/>
        </a:prstGeom>
        <a:gradFill rotWithShape="0">
          <a:gsLst>
            <a:gs pos="0">
              <a:schemeClr val="accent2">
                <a:hueOff val="-6555403"/>
                <a:satOff val="-7776"/>
                <a:lumOff val="-4117"/>
                <a:alphaOff val="0"/>
                <a:lumMod val="95000"/>
              </a:schemeClr>
            </a:gs>
            <a:gs pos="100000">
              <a:schemeClr val="accent2">
                <a:hueOff val="-6555403"/>
                <a:satOff val="-7776"/>
                <a:lumOff val="-4117"/>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ru-RU" sz="2600" kern="1200" dirty="0"/>
            <a:t>Регулятивные</a:t>
          </a:r>
        </a:p>
      </dsp:txBody>
      <dsp:txXfrm>
        <a:off x="105183" y="2475899"/>
        <a:ext cx="3081474" cy="19443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8253D-1494-469A-B580-4F53244043D8}">
      <dsp:nvSpPr>
        <dsp:cNvPr id="0" name=""/>
        <dsp:cNvSpPr/>
      </dsp:nvSpPr>
      <dsp:spPr>
        <a:xfrm>
          <a:off x="0" y="409101"/>
          <a:ext cx="2497777" cy="1498666"/>
        </a:xfrm>
        <a:prstGeom prst="rect">
          <a:avLst/>
        </a:prstGeom>
        <a:solidFill>
          <a:srgbClr val="FF000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u-RU" sz="2200" kern="1200" dirty="0"/>
            <a:t>Подчеркиваются деловые качества работника</a:t>
          </a:r>
        </a:p>
      </dsp:txBody>
      <dsp:txXfrm>
        <a:off x="0" y="409101"/>
        <a:ext cx="2497777" cy="1498666"/>
      </dsp:txXfrm>
    </dsp:sp>
    <dsp:sp modelId="{B05BF83B-3CE9-4E88-B797-A365E18FD69B}">
      <dsp:nvSpPr>
        <dsp:cNvPr id="0" name=""/>
        <dsp:cNvSpPr/>
      </dsp:nvSpPr>
      <dsp:spPr>
        <a:xfrm>
          <a:off x="2747555" y="409101"/>
          <a:ext cx="2497777" cy="1498666"/>
        </a:xfrm>
        <a:prstGeom prst="rect">
          <a:avLst/>
        </a:prstGeom>
        <a:gradFill rotWithShape="0">
          <a:gsLst>
            <a:gs pos="0">
              <a:schemeClr val="accent3">
                <a:hueOff val="0"/>
                <a:satOff val="0"/>
                <a:lumOff val="0"/>
                <a:alphaOff val="0"/>
                <a:lumMod val="95000"/>
              </a:schemeClr>
            </a:gs>
            <a:gs pos="100000">
              <a:schemeClr val="accent3">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u-RU" sz="2200" kern="1200" dirty="0"/>
            <a:t>Оказывается доверие в выполнении сложных заданий</a:t>
          </a:r>
        </a:p>
      </dsp:txBody>
      <dsp:txXfrm>
        <a:off x="2747555" y="409101"/>
        <a:ext cx="2497777" cy="1498666"/>
      </dsp:txXfrm>
    </dsp:sp>
    <dsp:sp modelId="{C1E0E2CA-FB97-4D89-9994-506B5344495F}">
      <dsp:nvSpPr>
        <dsp:cNvPr id="0" name=""/>
        <dsp:cNvSpPr/>
      </dsp:nvSpPr>
      <dsp:spPr>
        <a:xfrm>
          <a:off x="5495110" y="409101"/>
          <a:ext cx="2497777" cy="1498666"/>
        </a:xfrm>
        <a:prstGeom prst="rect">
          <a:avLst/>
        </a:prstGeom>
        <a:solidFill>
          <a:srgbClr val="00B0F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u-RU" sz="2200" kern="1200" dirty="0"/>
            <a:t>Внушение того, что работник может сделать больше</a:t>
          </a:r>
        </a:p>
      </dsp:txBody>
      <dsp:txXfrm>
        <a:off x="5495110" y="409101"/>
        <a:ext cx="2497777" cy="1498666"/>
      </dsp:txXfrm>
    </dsp:sp>
    <dsp:sp modelId="{041AC4C0-B945-4B2E-B293-823148EEDEF9}">
      <dsp:nvSpPr>
        <dsp:cNvPr id="0" name=""/>
        <dsp:cNvSpPr/>
      </dsp:nvSpPr>
      <dsp:spPr>
        <a:xfrm>
          <a:off x="1373777" y="2157545"/>
          <a:ext cx="2497777" cy="1498666"/>
        </a:xfrm>
        <a:prstGeom prst="rect">
          <a:avLst/>
        </a:prstGeom>
        <a:solidFill>
          <a:srgbClr val="FFC00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u-RU" sz="2200" kern="1200" dirty="0"/>
            <a:t>Оцениваются предыдущие успехи работника</a:t>
          </a:r>
        </a:p>
      </dsp:txBody>
      <dsp:txXfrm>
        <a:off x="1373777" y="2157545"/>
        <a:ext cx="2497777" cy="1498666"/>
      </dsp:txXfrm>
    </dsp:sp>
    <dsp:sp modelId="{DF950004-498B-4D66-8FD6-53C5F4DD5B33}">
      <dsp:nvSpPr>
        <dsp:cNvPr id="0" name=""/>
        <dsp:cNvSpPr/>
      </dsp:nvSpPr>
      <dsp:spPr>
        <a:xfrm>
          <a:off x="4121332" y="2157545"/>
          <a:ext cx="2497777" cy="1498666"/>
        </a:xfrm>
        <a:prstGeom prst="rect">
          <a:avLst/>
        </a:prstGeom>
        <a:solidFill>
          <a:srgbClr val="0070C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u-RU" sz="2200" kern="1200" dirty="0"/>
            <a:t>Оказывается предпочтение по сравнению с другими работниками</a:t>
          </a:r>
        </a:p>
      </dsp:txBody>
      <dsp:txXfrm>
        <a:off x="4121332" y="2157545"/>
        <a:ext cx="2497777" cy="149866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6">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7">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8">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1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8785D01-1FC5-46BE-AFF1-318830B860B8}" type="datetimeFigureOut">
              <a:rPr lang="ru-RU"/>
              <a:pPr>
                <a:defRPr/>
              </a:pPr>
              <a:t>09.03.2021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A2A3BB3-4B3B-4B78-9D94-D79CC384B152}" type="slidenum">
              <a:rPr lang="ru-RU"/>
              <a:pPr>
                <a:defRPr/>
              </a:pPr>
              <a:t>‹#›</a:t>
            </a:fld>
            <a:endParaRPr lang="ru-RU"/>
          </a:p>
        </p:txBody>
      </p:sp>
    </p:spTree>
    <p:extLst>
      <p:ext uri="{BB962C8B-B14F-4D97-AF65-F5344CB8AC3E}">
        <p14:creationId xmlns:p14="http://schemas.microsoft.com/office/powerpoint/2010/main" val="38088081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101.xm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хочу похвалить: всех тех, кто выполняет домашние задания, последнее время очень активизировались.</a:t>
            </a:r>
            <a:endParaRPr lang="en-US" sz="1200" b="0" i="0" kern="1200" dirty="0">
              <a:solidFill>
                <a:schemeClr val="tx1"/>
              </a:solidFill>
              <a:effectLst/>
              <a:latin typeface="+mn-lt"/>
              <a:ea typeface="+mn-ea"/>
              <a:cs typeface="+mn-cs"/>
            </a:endParaRPr>
          </a:p>
          <a:p>
            <a:r>
              <a:rPr lang="en-US" dirty="0"/>
              <a:t>I want to praise everyone who does their homework, they have become very active lately.</a:t>
            </a:r>
          </a:p>
          <a:p>
            <a:r>
              <a:rPr lang="en-US" dirty="0"/>
              <a:t>lately, as you noticed, I have not given homework.</a:t>
            </a:r>
          </a:p>
          <a:p>
            <a:r>
              <a:rPr lang="en-US" dirty="0"/>
              <a:t>but that doesn't mean the homework has stopped.</a:t>
            </a:r>
          </a:p>
          <a:p>
            <a:r>
              <a:rPr lang="en-US" dirty="0"/>
              <a:t>this week you will already receive individual assignments in the chat to prepare for the upcoming seminars. so be careful</a:t>
            </a:r>
            <a:endParaRPr lang="ru-RU" dirty="0"/>
          </a:p>
        </p:txBody>
      </p:sp>
      <p:sp>
        <p:nvSpPr>
          <p:cNvPr id="4" name="Номер слайда 3"/>
          <p:cNvSpPr>
            <a:spLocks noGrp="1"/>
          </p:cNvSpPr>
          <p:nvPr>
            <p:ph type="sldNum" sz="quarter" idx="5"/>
          </p:nvPr>
        </p:nvSpPr>
        <p:spPr/>
        <p:txBody>
          <a:bodyPr/>
          <a:lstStyle/>
          <a:p>
            <a:pPr>
              <a:defRPr/>
            </a:pPr>
            <a:fld id="{BA2A3BB3-4B3B-4B78-9D94-D79CC384B152}" type="slidenum">
              <a:rPr lang="ru-RU" smtClean="0"/>
              <a:pPr>
                <a:defRPr/>
              </a:pPr>
              <a:t>1</a:t>
            </a:fld>
            <a:endParaRPr lang="ru-RU"/>
          </a:p>
        </p:txBody>
      </p:sp>
    </p:spTree>
    <p:extLst>
      <p:ext uri="{BB962C8B-B14F-4D97-AF65-F5344CB8AC3E}">
        <p14:creationId xmlns:p14="http://schemas.microsoft.com/office/powerpoint/2010/main" val="2789316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Образ слайда 1"/>
          <p:cNvSpPr>
            <a:spLocks noGrp="1" noRot="1" noChangeAspect="1" noTextEdit="1"/>
          </p:cNvSpPr>
          <p:nvPr>
            <p:ph type="sldImg"/>
          </p:nvPr>
        </p:nvSpPr>
        <p:spPr bwMode="auto">
          <a:noFill/>
          <a:ln>
            <a:solidFill>
              <a:srgbClr val="000000"/>
            </a:solidFill>
            <a:miter lim="800000"/>
            <a:headEnd/>
            <a:tailEnd/>
          </a:ln>
        </p:spPr>
      </p:sp>
      <p:sp>
        <p:nvSpPr>
          <p:cNvPr id="8397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a:t>Размер створок может меняться: если мы разговариваем с другом, то самой большой створкой является открытое окно; если мы сидим на экзамене, то самым большим окном является слепое (мы не знаем, что о нас думает преподаватель в этот момент) или закрытое (если мы списываем).</a:t>
            </a:r>
          </a:p>
        </p:txBody>
      </p:sp>
      <p:sp>
        <p:nvSpPr>
          <p:cNvPr id="8397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B47A67-B42C-4875-8D4B-18FE070544CA}" type="slidenum">
              <a:rPr lang="ru-RU" smtClean="0"/>
              <a:pPr/>
              <a:t>92</a:t>
            </a:fld>
            <a:endParaRPr lang="ru-RU"/>
          </a:p>
        </p:txBody>
      </p:sp>
    </p:spTree>
    <p:extLst>
      <p:ext uri="{BB962C8B-B14F-4D97-AF65-F5344CB8AC3E}">
        <p14:creationId xmlns:p14="http://schemas.microsoft.com/office/powerpoint/2010/main" val="4164782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ru-RU" sz="1200" dirty="0">
                <a:hlinkClick r:id="rId3" action="ppaction://hlinksldjump"/>
              </a:rPr>
              <a:t>Переговоры, посредничество</a:t>
            </a:r>
            <a:endParaRPr lang="en-US" sz="1200" dirty="0">
              <a:solidFill>
                <a:schemeClr val="tx2"/>
              </a:solidFill>
            </a:endParaRPr>
          </a:p>
          <a:p>
            <a:endParaRPr lang="ru-RU" dirty="0"/>
          </a:p>
        </p:txBody>
      </p:sp>
      <p:sp>
        <p:nvSpPr>
          <p:cNvPr id="4" name="Номер слайда 3"/>
          <p:cNvSpPr>
            <a:spLocks noGrp="1"/>
          </p:cNvSpPr>
          <p:nvPr>
            <p:ph type="sldNum" sz="quarter" idx="5"/>
          </p:nvPr>
        </p:nvSpPr>
        <p:spPr/>
        <p:txBody>
          <a:bodyPr/>
          <a:lstStyle/>
          <a:p>
            <a:pPr>
              <a:defRPr/>
            </a:pPr>
            <a:fld id="{BA2A3BB3-4B3B-4B78-9D94-D79CC384B152}" type="slidenum">
              <a:rPr lang="ru-RU" smtClean="0"/>
              <a:pPr>
                <a:defRPr/>
              </a:pPr>
              <a:t>3</a:t>
            </a:fld>
            <a:endParaRPr lang="ru-RU"/>
          </a:p>
        </p:txBody>
      </p:sp>
    </p:spTree>
    <p:extLst>
      <p:ext uri="{BB962C8B-B14F-4D97-AF65-F5344CB8AC3E}">
        <p14:creationId xmlns:p14="http://schemas.microsoft.com/office/powerpoint/2010/main" val="1069428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This slide presents the basic concepts that need to be written down in your notebooks.</a:t>
            </a:r>
            <a:endParaRPr lang="ru-RU" dirty="0"/>
          </a:p>
        </p:txBody>
      </p:sp>
      <p:sp>
        <p:nvSpPr>
          <p:cNvPr id="4" name="Номер слайда 3"/>
          <p:cNvSpPr>
            <a:spLocks noGrp="1"/>
          </p:cNvSpPr>
          <p:nvPr>
            <p:ph type="sldNum" sz="quarter" idx="5"/>
          </p:nvPr>
        </p:nvSpPr>
        <p:spPr/>
        <p:txBody>
          <a:bodyPr/>
          <a:lstStyle/>
          <a:p>
            <a:pPr>
              <a:defRPr/>
            </a:pPr>
            <a:fld id="{BA2A3BB3-4B3B-4B78-9D94-D79CC384B152}" type="slidenum">
              <a:rPr lang="ru-RU" smtClean="0"/>
              <a:pPr>
                <a:defRPr/>
              </a:pPr>
              <a:t>8</a:t>
            </a:fld>
            <a:endParaRPr lang="ru-RU"/>
          </a:p>
        </p:txBody>
      </p:sp>
    </p:spTree>
    <p:extLst>
      <p:ext uri="{BB962C8B-B14F-4D97-AF65-F5344CB8AC3E}">
        <p14:creationId xmlns:p14="http://schemas.microsoft.com/office/powerpoint/2010/main" val="4000683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информация должна быть значимой.</a:t>
            </a:r>
            <a:endParaRPr lang="en-US" dirty="0"/>
          </a:p>
          <a:p>
            <a:r>
              <a:rPr lang="en-US" dirty="0"/>
              <a:t>information must be meaningful.</a:t>
            </a:r>
            <a:endParaRPr lang="ru-RU" dirty="0"/>
          </a:p>
        </p:txBody>
      </p:sp>
      <p:sp>
        <p:nvSpPr>
          <p:cNvPr id="4" name="Номер слайда 3"/>
          <p:cNvSpPr>
            <a:spLocks noGrp="1"/>
          </p:cNvSpPr>
          <p:nvPr>
            <p:ph type="sldNum" sz="quarter" idx="5"/>
          </p:nvPr>
        </p:nvSpPr>
        <p:spPr/>
        <p:txBody>
          <a:bodyPr/>
          <a:lstStyle/>
          <a:p>
            <a:pPr>
              <a:defRPr/>
            </a:pPr>
            <a:fld id="{BA2A3BB3-4B3B-4B78-9D94-D79CC384B152}" type="slidenum">
              <a:rPr lang="ru-RU" smtClean="0"/>
              <a:pPr>
                <a:defRPr/>
              </a:pPr>
              <a:t>12</a:t>
            </a:fld>
            <a:endParaRPr lang="ru-RU"/>
          </a:p>
        </p:txBody>
      </p:sp>
    </p:spTree>
    <p:extLst>
      <p:ext uri="{BB962C8B-B14F-4D97-AF65-F5344CB8AC3E}">
        <p14:creationId xmlns:p14="http://schemas.microsoft.com/office/powerpoint/2010/main" val="3340802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BA2A3BB3-4B3B-4B78-9D94-D79CC384B152}" type="slidenum">
              <a:rPr lang="ru-RU" smtClean="0"/>
              <a:pPr>
                <a:defRPr/>
              </a:pPr>
              <a:t>13</a:t>
            </a:fld>
            <a:endParaRPr lang="ru-RU"/>
          </a:p>
        </p:txBody>
      </p:sp>
    </p:spTree>
    <p:extLst>
      <p:ext uri="{BB962C8B-B14F-4D97-AF65-F5344CB8AC3E}">
        <p14:creationId xmlns:p14="http://schemas.microsoft.com/office/powerpoint/2010/main" val="2142183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5BC41D5-995E-4445-BB15-65B65812B40E}" type="slidenum">
              <a:rPr lang="ru-RU" smtClean="0">
                <a:solidFill>
                  <a:prstClr val="black"/>
                </a:solidFill>
              </a:rPr>
              <a:pPr/>
              <a:t>20</a:t>
            </a:fld>
            <a:endParaRPr lang="ru-RU">
              <a:solidFill>
                <a:prstClr val="black"/>
              </a:solidFill>
            </a:endParaRPr>
          </a:p>
        </p:txBody>
      </p:sp>
    </p:spTree>
    <p:extLst>
      <p:ext uri="{BB962C8B-B14F-4D97-AF65-F5344CB8AC3E}">
        <p14:creationId xmlns:p14="http://schemas.microsoft.com/office/powerpoint/2010/main" val="3075730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Draw this diagram in your notebooks
</a:t>
            </a:r>
            <a:endParaRPr lang="ru-RU" dirty="0"/>
          </a:p>
        </p:txBody>
      </p:sp>
      <p:sp>
        <p:nvSpPr>
          <p:cNvPr id="4" name="Номер слайда 3"/>
          <p:cNvSpPr>
            <a:spLocks noGrp="1"/>
          </p:cNvSpPr>
          <p:nvPr>
            <p:ph type="sldNum" sz="quarter" idx="10"/>
          </p:nvPr>
        </p:nvSpPr>
        <p:spPr/>
        <p:txBody>
          <a:bodyPr/>
          <a:lstStyle/>
          <a:p>
            <a:fld id="{55BC41D5-995E-4445-BB15-65B65812B40E}" type="slidenum">
              <a:rPr lang="ru-RU" smtClean="0">
                <a:solidFill>
                  <a:prstClr val="black"/>
                </a:solidFill>
              </a:rPr>
              <a:pPr/>
              <a:t>21</a:t>
            </a:fld>
            <a:endParaRPr lang="ru-RU">
              <a:solidFill>
                <a:prstClr val="black"/>
              </a:solidFill>
            </a:endParaRPr>
          </a:p>
        </p:txBody>
      </p:sp>
    </p:spTree>
    <p:extLst>
      <p:ext uri="{BB962C8B-B14F-4D97-AF65-F5344CB8AC3E}">
        <p14:creationId xmlns:p14="http://schemas.microsoft.com/office/powerpoint/2010/main" val="1909846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This slide presents 3 main approaches to the concept of communication.</a:t>
            </a:r>
            <a:endParaRPr lang="ru-RU" dirty="0"/>
          </a:p>
        </p:txBody>
      </p:sp>
      <p:sp>
        <p:nvSpPr>
          <p:cNvPr id="4" name="Номер слайда 3"/>
          <p:cNvSpPr>
            <a:spLocks noGrp="1"/>
          </p:cNvSpPr>
          <p:nvPr>
            <p:ph type="sldNum" sz="quarter" idx="5"/>
          </p:nvPr>
        </p:nvSpPr>
        <p:spPr/>
        <p:txBody>
          <a:bodyPr/>
          <a:lstStyle/>
          <a:p>
            <a:pPr>
              <a:defRPr/>
            </a:pPr>
            <a:fld id="{BA2A3BB3-4B3B-4B78-9D94-D79CC384B152}" type="slidenum">
              <a:rPr lang="ru-RU" smtClean="0"/>
              <a:pPr>
                <a:defRPr/>
              </a:pPr>
              <a:t>22</a:t>
            </a:fld>
            <a:endParaRPr lang="ru-RU"/>
          </a:p>
        </p:txBody>
      </p:sp>
    </p:spTree>
    <p:extLst>
      <p:ext uri="{BB962C8B-B14F-4D97-AF65-F5344CB8AC3E}">
        <p14:creationId xmlns:p14="http://schemas.microsoft.com/office/powerpoint/2010/main" val="519076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Highlight the following approaches to the concept of communication 
</a:t>
            </a:r>
            <a:endParaRPr lang="ru-RU" dirty="0"/>
          </a:p>
        </p:txBody>
      </p:sp>
      <p:sp>
        <p:nvSpPr>
          <p:cNvPr id="4" name="Номер слайда 3"/>
          <p:cNvSpPr>
            <a:spLocks noGrp="1"/>
          </p:cNvSpPr>
          <p:nvPr>
            <p:ph type="sldNum" sz="quarter" idx="5"/>
          </p:nvPr>
        </p:nvSpPr>
        <p:spPr/>
        <p:txBody>
          <a:bodyPr/>
          <a:lstStyle/>
          <a:p>
            <a:pPr>
              <a:defRPr/>
            </a:pPr>
            <a:fld id="{BA2A3BB3-4B3B-4B78-9D94-D79CC384B152}" type="slidenum">
              <a:rPr lang="ru-RU" smtClean="0"/>
              <a:pPr>
                <a:defRPr/>
              </a:pPr>
              <a:t>24</a:t>
            </a:fld>
            <a:endParaRPr lang="ru-RU"/>
          </a:p>
        </p:txBody>
      </p:sp>
    </p:spTree>
    <p:extLst>
      <p:ext uri="{BB962C8B-B14F-4D97-AF65-F5344CB8AC3E}">
        <p14:creationId xmlns:p14="http://schemas.microsoft.com/office/powerpoint/2010/main" val="2275122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p:cNvSpPr txBox="1">
            <a:spLocks noChangeArrowheads="1"/>
          </p:cNvSpPr>
          <p:nvPr/>
        </p:nvSpPr>
        <p:spPr bwMode="gray">
          <a:xfrm>
            <a:off x="228600" y="304800"/>
            <a:ext cx="1143000" cy="457200"/>
          </a:xfrm>
          <a:prstGeom prst="rect">
            <a:avLst/>
          </a:prstGeom>
          <a:noFill/>
          <a:ln w="9525">
            <a:noFill/>
            <a:miter lim="800000"/>
            <a:headEnd/>
            <a:tailEnd/>
          </a:ln>
          <a:effectLst/>
        </p:spPr>
        <p:txBody>
          <a:bodyPr>
            <a:spAutoFit/>
          </a:bodyPr>
          <a:lstStyle/>
          <a:p>
            <a:pPr>
              <a:defRPr/>
            </a:pPr>
            <a:r>
              <a:rPr lang="en-US" sz="2400" b="1" i="1">
                <a:solidFill>
                  <a:schemeClr val="tx2"/>
                </a:solidFill>
              </a:rPr>
              <a:t>LOGO</a:t>
            </a:r>
          </a:p>
        </p:txBody>
      </p:sp>
      <p:sp>
        <p:nvSpPr>
          <p:cNvPr id="3075" name="Rectangle 3"/>
          <p:cNvSpPr>
            <a:spLocks noGrp="1" noChangeArrowheads="1"/>
          </p:cNvSpPr>
          <p:nvPr>
            <p:ph type="subTitle" idx="1"/>
          </p:nvPr>
        </p:nvSpPr>
        <p:spPr>
          <a:xfrm>
            <a:off x="2844800" y="4800600"/>
            <a:ext cx="6156325" cy="381000"/>
          </a:xfrm>
        </p:spPr>
        <p:txBody>
          <a:bodyPr/>
          <a:lstStyle>
            <a:lvl1pPr marL="0" indent="0">
              <a:buFont typeface="Wingdings" pitchFamily="2" charset="2"/>
              <a:buNone/>
              <a:defRPr sz="2000"/>
            </a:lvl1pPr>
          </a:lstStyle>
          <a:p>
            <a:r>
              <a:rPr lang="ru-RU"/>
              <a:t>Образец подзаголовка</a:t>
            </a:r>
            <a:endParaRPr lang="en-US"/>
          </a:p>
        </p:txBody>
      </p:sp>
      <p:sp>
        <p:nvSpPr>
          <p:cNvPr id="3074" name="Rectangle 2"/>
          <p:cNvSpPr>
            <a:spLocks noGrp="1" noChangeArrowheads="1"/>
          </p:cNvSpPr>
          <p:nvPr>
            <p:ph type="ctrTitle"/>
          </p:nvPr>
        </p:nvSpPr>
        <p:spPr>
          <a:xfrm>
            <a:off x="2773363" y="5105400"/>
            <a:ext cx="6172200" cy="1143000"/>
          </a:xfrm>
        </p:spPr>
        <p:txBody>
          <a:bodyPr/>
          <a:lstStyle>
            <a:lvl1pPr algn="l">
              <a:defRPr sz="4400"/>
            </a:lvl1pPr>
          </a:lstStyle>
          <a:p>
            <a:r>
              <a:rPr lang="ru-RU"/>
              <a:t>Образец заголовка</a:t>
            </a:r>
            <a:endParaRPr lang="en-US"/>
          </a:p>
        </p:txBody>
      </p:sp>
      <p:sp>
        <p:nvSpPr>
          <p:cNvPr id="5" name="Rectangle 4"/>
          <p:cNvSpPr>
            <a:spLocks noGrp="1" noChangeArrowheads="1"/>
          </p:cNvSpPr>
          <p:nvPr>
            <p:ph type="dt" sz="half" idx="10"/>
          </p:nvPr>
        </p:nvSpPr>
        <p:spPr>
          <a:xfrm>
            <a:off x="304800" y="6248400"/>
            <a:ext cx="2133600" cy="244475"/>
          </a:xfrm>
        </p:spPr>
        <p:txBody>
          <a:bodyPr/>
          <a:lstStyle>
            <a:lvl1pPr>
              <a:defRPr sz="1200">
                <a:solidFill>
                  <a:schemeClr val="tx1"/>
                </a:solidFill>
              </a:defRPr>
            </a:lvl1pPr>
          </a:lstStyle>
          <a:p>
            <a:pPr>
              <a:defRPr/>
            </a:pPr>
            <a:endParaRPr lang="en-US"/>
          </a:p>
        </p:txBody>
      </p:sp>
      <p:sp>
        <p:nvSpPr>
          <p:cNvPr id="6" name="Rectangle 5"/>
          <p:cNvSpPr>
            <a:spLocks noGrp="1" noChangeArrowheads="1"/>
          </p:cNvSpPr>
          <p:nvPr>
            <p:ph type="ftr" sz="quarter" idx="11"/>
          </p:nvPr>
        </p:nvSpPr>
        <p:spPr>
          <a:xfrm>
            <a:off x="1219200" y="381000"/>
            <a:ext cx="2297113" cy="244475"/>
          </a:xfrm>
        </p:spPr>
        <p:txBody>
          <a:bodyPr/>
          <a:lstStyle>
            <a:lvl1pPr>
              <a:defRPr sz="1200" i="1">
                <a:solidFill>
                  <a:schemeClr val="tx1"/>
                </a:solidFill>
              </a:defRPr>
            </a:lvl1pPr>
          </a:lstStyle>
          <a:p>
            <a:pPr>
              <a:defRPr/>
            </a:pPr>
            <a:r>
              <a:rPr lang="en-US"/>
              <a:t>www.themegallery.com</a:t>
            </a:r>
          </a:p>
        </p:txBody>
      </p:sp>
      <p:sp>
        <p:nvSpPr>
          <p:cNvPr id="7" name="Rectangle 6"/>
          <p:cNvSpPr>
            <a:spLocks noGrp="1" noChangeArrowheads="1"/>
          </p:cNvSpPr>
          <p:nvPr>
            <p:ph type="sldNum" sz="quarter" idx="12"/>
          </p:nvPr>
        </p:nvSpPr>
        <p:spPr>
          <a:xfrm>
            <a:off x="3454400" y="6308725"/>
            <a:ext cx="2133600" cy="244475"/>
          </a:xfrm>
        </p:spPr>
        <p:txBody>
          <a:bodyPr/>
          <a:lstStyle>
            <a:lvl1pPr>
              <a:defRPr sz="1200">
                <a:solidFill>
                  <a:schemeClr val="tx1"/>
                </a:solidFill>
              </a:defRPr>
            </a:lvl1pPr>
          </a:lstStyle>
          <a:p>
            <a:pPr>
              <a:defRPr/>
            </a:pPr>
            <a:fld id="{0762B54E-3F70-44D6-9965-B054462055A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69E3337C-1769-4581-BFD7-FB993BFA57D8}" type="slidenum">
              <a:rPr lang="en-US"/>
              <a:pPr>
                <a:defRPr/>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77025" y="609600"/>
            <a:ext cx="2047875" cy="57150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533400" y="609600"/>
            <a:ext cx="5991225" cy="57150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48AB0B7F-52B2-4B14-8363-2BEBDFED2131}" type="slidenum">
              <a:rPr lang="en-US"/>
              <a:pPr>
                <a:defRPr/>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609600"/>
            <a:ext cx="6400800" cy="487363"/>
          </a:xfrm>
        </p:spPr>
        <p:txBody>
          <a:bodyPr/>
          <a:lstStyle/>
          <a:p>
            <a:r>
              <a:rPr lang="ru-RU"/>
              <a:t>Образец заголовка</a:t>
            </a:r>
          </a:p>
        </p:txBody>
      </p:sp>
      <p:sp>
        <p:nvSpPr>
          <p:cNvPr id="3" name="Таблица 2"/>
          <p:cNvSpPr>
            <a:spLocks noGrp="1"/>
          </p:cNvSpPr>
          <p:nvPr>
            <p:ph type="tbl" idx="1"/>
          </p:nvPr>
        </p:nvSpPr>
        <p:spPr>
          <a:xfrm>
            <a:off x="533400" y="1611313"/>
            <a:ext cx="8191500" cy="4713287"/>
          </a:xfrm>
        </p:spPr>
        <p:txBody>
          <a:bodyPr/>
          <a:lstStyle/>
          <a:p>
            <a:pPr lvl="0"/>
            <a:r>
              <a:rPr lang="ru-RU" noProof="0"/>
              <a:t>Вставка таблицы</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06979E6D-40E5-417E-AFD8-1BE743DF771E}" type="slidenum">
              <a:rPr lang="en-US"/>
              <a:pPr>
                <a:defRPr/>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extLst>
      <p:ext uri="{BB962C8B-B14F-4D97-AF65-F5344CB8AC3E}">
        <p14:creationId xmlns:p14="http://schemas.microsoft.com/office/powerpoint/2010/main" val="578897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427133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669059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2629905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2536898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060192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10696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A9F99D6B-B214-4158-A5B8-1161D90FB79A}" type="slidenum">
              <a:rPr lang="en-US"/>
              <a:pPr>
                <a:defRPr/>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859589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extLst>
      <p:ext uri="{BB962C8B-B14F-4D97-AF65-F5344CB8AC3E}">
        <p14:creationId xmlns:p14="http://schemas.microsoft.com/office/powerpoint/2010/main" val="258220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08541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6010525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extLst>
      <p:ext uri="{BB962C8B-B14F-4D97-AF65-F5344CB8AC3E}">
        <p14:creationId xmlns:p14="http://schemas.microsoft.com/office/powerpoint/2010/main" val="9257858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6380700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693138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26933318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24584083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4229450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CDF547AB-2C09-4682-8103-D7214139F36A}" type="slidenum">
              <a:rPr lang="en-US"/>
              <a:pPr>
                <a:defRPr/>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693919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6144435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extLst>
      <p:ext uri="{BB962C8B-B14F-4D97-AF65-F5344CB8AC3E}">
        <p14:creationId xmlns:p14="http://schemas.microsoft.com/office/powerpoint/2010/main" val="39234018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7335931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8154579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extLst>
      <p:ext uri="{BB962C8B-B14F-4D97-AF65-F5344CB8AC3E}">
        <p14:creationId xmlns:p14="http://schemas.microsoft.com/office/powerpoint/2010/main" val="41505699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0111527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6400325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26659416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4197060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533400" y="1611313"/>
            <a:ext cx="4019550" cy="4713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705350" y="1611313"/>
            <a:ext cx="4019550" cy="4713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1"/>
          </p:nvPr>
        </p:nvSpPr>
        <p:spPr>
          <a:ln/>
        </p:spPr>
        <p:txBody>
          <a:bodyPr/>
          <a:lstStyle>
            <a:lvl1pPr>
              <a:defRPr/>
            </a:lvl1pPr>
          </a:lstStyle>
          <a:p>
            <a:pPr>
              <a:defRPr/>
            </a:pPr>
            <a:fld id="{1FB0DC43-2177-4E72-AEC4-A4505947F3E0}" type="slidenum">
              <a:rPr lang="en-US"/>
              <a:pPr>
                <a:defRPr/>
              </a:pPr>
              <a:t>‹#›</a:t>
            </a:fld>
            <a:endParaRPr lang="en-US"/>
          </a:p>
        </p:txBody>
      </p:sp>
      <p:sp>
        <p:nvSpPr>
          <p:cNvPr id="7"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5279485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4699251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8813297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extLst>
      <p:ext uri="{BB962C8B-B14F-4D97-AF65-F5344CB8AC3E}">
        <p14:creationId xmlns:p14="http://schemas.microsoft.com/office/powerpoint/2010/main" val="29056050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9923578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6044862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extLst>
      <p:ext uri="{BB962C8B-B14F-4D97-AF65-F5344CB8AC3E}">
        <p14:creationId xmlns:p14="http://schemas.microsoft.com/office/powerpoint/2010/main" val="30531256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6004217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3192756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4214869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8" name="Rectangle 6"/>
          <p:cNvSpPr>
            <a:spLocks noGrp="1" noChangeArrowheads="1"/>
          </p:cNvSpPr>
          <p:nvPr>
            <p:ph type="sldNum" sz="quarter" idx="11"/>
          </p:nvPr>
        </p:nvSpPr>
        <p:spPr>
          <a:ln/>
        </p:spPr>
        <p:txBody>
          <a:bodyPr/>
          <a:lstStyle>
            <a:lvl1pPr>
              <a:defRPr/>
            </a:lvl1pPr>
          </a:lstStyle>
          <a:p>
            <a:pPr>
              <a:defRPr/>
            </a:pPr>
            <a:fld id="{293F3B0C-C8E3-4EEF-99C6-71DA56BE221C}" type="slidenum">
              <a:rPr lang="en-US"/>
              <a:pPr>
                <a:defRPr/>
              </a:pPr>
              <a:t>‹#›</a:t>
            </a:fld>
            <a:endParaRPr lang="en-US"/>
          </a:p>
        </p:txBody>
      </p:sp>
      <p:sp>
        <p:nvSpPr>
          <p:cNvPr id="9"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20944373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1703523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706100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2817523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extLst>
      <p:ext uri="{BB962C8B-B14F-4D97-AF65-F5344CB8AC3E}">
        <p14:creationId xmlns:p14="http://schemas.microsoft.com/office/powerpoint/2010/main" val="25212662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7002308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7680368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extLst>
      <p:ext uri="{BB962C8B-B14F-4D97-AF65-F5344CB8AC3E}">
        <p14:creationId xmlns:p14="http://schemas.microsoft.com/office/powerpoint/2010/main" val="5123949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4891309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988911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4" name="Rectangle 6"/>
          <p:cNvSpPr>
            <a:spLocks noGrp="1" noChangeArrowheads="1"/>
          </p:cNvSpPr>
          <p:nvPr>
            <p:ph type="sldNum" sz="quarter" idx="11"/>
          </p:nvPr>
        </p:nvSpPr>
        <p:spPr>
          <a:ln/>
        </p:spPr>
        <p:txBody>
          <a:bodyPr/>
          <a:lstStyle>
            <a:lvl1pPr>
              <a:defRPr/>
            </a:lvl1pPr>
          </a:lstStyle>
          <a:p>
            <a:pPr>
              <a:defRPr/>
            </a:pPr>
            <a:fld id="{32265454-E269-4E90-B8BB-8574EB658502}" type="slidenum">
              <a:rPr lang="en-US"/>
              <a:pPr>
                <a:defRPr/>
              </a:pPr>
              <a:t>‹#›</a:t>
            </a:fld>
            <a:endParaRPr lang="en-US"/>
          </a:p>
        </p:txBody>
      </p:sp>
      <p:sp>
        <p:nvSpPr>
          <p:cNvPr id="5"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19211596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28927222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9215157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5758596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4079365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extLst>
      <p:ext uri="{BB962C8B-B14F-4D97-AF65-F5344CB8AC3E}">
        <p14:creationId xmlns:p14="http://schemas.microsoft.com/office/powerpoint/2010/main" val="27336349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7690393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463022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3" name="Rectangle 6"/>
          <p:cNvSpPr>
            <a:spLocks noGrp="1" noChangeArrowheads="1"/>
          </p:cNvSpPr>
          <p:nvPr>
            <p:ph type="sldNum" sz="quarter" idx="11"/>
          </p:nvPr>
        </p:nvSpPr>
        <p:spPr>
          <a:ln/>
        </p:spPr>
        <p:txBody>
          <a:bodyPr/>
          <a:lstStyle>
            <a:lvl1pPr>
              <a:defRPr/>
            </a:lvl1pPr>
          </a:lstStyle>
          <a:p>
            <a:pPr>
              <a:defRPr/>
            </a:pPr>
            <a:fld id="{37F3BA0B-1617-4133-A4C4-0E3568FF30E8}" type="slidenum">
              <a:rPr lang="en-US"/>
              <a:pPr>
                <a:defRPr/>
              </a:pPr>
              <a:t>‹#›</a:t>
            </a:fld>
            <a:endParaRPr lang="en-US"/>
          </a:p>
        </p:txBody>
      </p:sp>
      <p:sp>
        <p:nvSpPr>
          <p:cNvPr id="4"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1"/>
          </p:nvPr>
        </p:nvSpPr>
        <p:spPr>
          <a:ln/>
        </p:spPr>
        <p:txBody>
          <a:bodyPr/>
          <a:lstStyle>
            <a:lvl1pPr>
              <a:defRPr/>
            </a:lvl1pPr>
          </a:lstStyle>
          <a:p>
            <a:pPr>
              <a:defRPr/>
            </a:pPr>
            <a:fld id="{F07B5A41-D0E5-4178-987A-B2EDDF7C840E}" type="slidenum">
              <a:rPr lang="en-US"/>
              <a:pPr>
                <a:defRPr/>
              </a:pPr>
              <a:t>‹#›</a:t>
            </a:fld>
            <a:endParaRPr lang="en-US"/>
          </a:p>
        </p:txBody>
      </p:sp>
      <p:sp>
        <p:nvSpPr>
          <p:cNvPr id="7"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1"/>
          </p:nvPr>
        </p:nvSpPr>
        <p:spPr>
          <a:ln/>
        </p:spPr>
        <p:txBody>
          <a:bodyPr/>
          <a:lstStyle>
            <a:lvl1pPr>
              <a:defRPr/>
            </a:lvl1pPr>
          </a:lstStyle>
          <a:p>
            <a:pPr>
              <a:defRPr/>
            </a:pPr>
            <a:fld id="{F81CE720-E0F0-4146-A9AD-64064DFC6776}" type="slidenum">
              <a:rPr lang="en-US"/>
              <a:pPr>
                <a:defRPr/>
              </a:pPr>
              <a:t>‹#›</a:t>
            </a:fld>
            <a:endParaRPr lang="en-US"/>
          </a:p>
        </p:txBody>
      </p:sp>
      <p:sp>
        <p:nvSpPr>
          <p:cNvPr id="7"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87"/>
          <p:cNvGraphicFramePr>
            <a:graphicFrameLocks noChangeAspect="1"/>
          </p:cNvGraphicFramePr>
          <p:nvPr/>
        </p:nvGraphicFramePr>
        <p:xfrm>
          <a:off x="0" y="0"/>
          <a:ext cx="9144000" cy="1600200"/>
        </p:xfrm>
        <a:graphic>
          <a:graphicData uri="http://schemas.openxmlformats.org/presentationml/2006/ole">
            <mc:AlternateContent xmlns:mc="http://schemas.openxmlformats.org/markup-compatibility/2006">
              <mc:Choice xmlns:v="urn:schemas-microsoft-com:vml" Requires="v">
                <p:oleObj spid="_x0000_s1050" name="Image" r:id="rId15" imgW="13003175" imgH="2577778" progId="Photoshop.Image.7">
                  <p:embed/>
                </p:oleObj>
              </mc:Choice>
              <mc:Fallback>
                <p:oleObj name="Image" r:id="rId15" imgW="13003175" imgH="2577778" progId="Photoshop.Image.7">
                  <p:embed/>
                  <p:pic>
                    <p:nvPicPr>
                      <p:cNvPr id="0" name="Object 8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1600200"/>
                      </a:xfrm>
                      <a:prstGeom prst="rect">
                        <a:avLst/>
                      </a:prstGeom>
                      <a:noFill/>
                      <a:ln>
                        <a:noFill/>
                      </a:ln>
                      <a:effectLst/>
                      <a:extLst>
                        <a:ext uri="{909E8E84-426E-40DD-AFC4-6F175D3DCCD1}">
                          <a14:hiddenFill xmlns:a14="http://schemas.microsoft.com/office/drawing/2010/main">
                            <a:solidFill>
                              <a:srgbClr val="22945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pic>
                </p:oleObj>
              </mc:Fallback>
            </mc:AlternateContent>
          </a:graphicData>
        </a:graphic>
      </p:graphicFrame>
      <p:sp>
        <p:nvSpPr>
          <p:cNvPr id="1028" name="Rectangle 3"/>
          <p:cNvSpPr>
            <a:spLocks noGrp="1" noChangeArrowheads="1"/>
          </p:cNvSpPr>
          <p:nvPr>
            <p:ph type="body" idx="1"/>
          </p:nvPr>
        </p:nvSpPr>
        <p:spPr bwMode="gray">
          <a:xfrm>
            <a:off x="533400" y="1611313"/>
            <a:ext cx="8191500" cy="4713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29" name="Rectangle 5"/>
          <p:cNvSpPr>
            <a:spLocks noGrp="1" noChangeArrowheads="1"/>
          </p:cNvSpPr>
          <p:nvPr>
            <p:ph type="ftr" sz="quarter" idx="3"/>
          </p:nvPr>
        </p:nvSpPr>
        <p:spPr bwMode="gray">
          <a:xfrm>
            <a:off x="7315200" y="6461125"/>
            <a:ext cx="1752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2"/>
                </a:solidFill>
              </a:defRPr>
            </a:lvl1pPr>
          </a:lstStyle>
          <a:p>
            <a:pPr>
              <a:defRPr/>
            </a:pPr>
            <a:r>
              <a:rPr lang="en-US"/>
              <a:t>www.themegallery.com</a:t>
            </a:r>
          </a:p>
        </p:txBody>
      </p:sp>
      <p:sp>
        <p:nvSpPr>
          <p:cNvPr id="1030" name="Rectangle 6"/>
          <p:cNvSpPr>
            <a:spLocks noGrp="1" noChangeArrowheads="1"/>
          </p:cNvSpPr>
          <p:nvPr>
            <p:ph type="sldNum" sz="quarter" idx="4"/>
          </p:nvPr>
        </p:nvSpPr>
        <p:spPr bwMode="gray">
          <a:xfrm>
            <a:off x="4191000" y="6477000"/>
            <a:ext cx="8382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2"/>
                </a:solidFill>
              </a:defRPr>
            </a:lvl1pPr>
          </a:lstStyle>
          <a:p>
            <a:pPr>
              <a:defRPr/>
            </a:pPr>
            <a:fld id="{7099FF64-A3C0-4783-B6BF-9029F29AD4C6}" type="slidenum">
              <a:rPr lang="en-US"/>
              <a:pPr>
                <a:defRPr/>
              </a:pPr>
              <a:t>‹#›</a:t>
            </a:fld>
            <a:endParaRPr lang="en-US"/>
          </a:p>
        </p:txBody>
      </p:sp>
      <p:sp>
        <p:nvSpPr>
          <p:cNvPr id="1031" name="Rectangle 2"/>
          <p:cNvSpPr>
            <a:spLocks noGrp="1" noChangeArrowheads="1"/>
          </p:cNvSpPr>
          <p:nvPr>
            <p:ph type="title"/>
          </p:nvPr>
        </p:nvSpPr>
        <p:spPr bwMode="gray">
          <a:xfrm>
            <a:off x="533400" y="609600"/>
            <a:ext cx="64008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endParaRPr lang="en-US"/>
          </a:p>
        </p:txBody>
      </p:sp>
      <p:sp>
        <p:nvSpPr>
          <p:cNvPr id="2" name="Rectangle 4"/>
          <p:cNvSpPr>
            <a:spLocks noGrp="1" noChangeArrowheads="1"/>
          </p:cNvSpPr>
          <p:nvPr>
            <p:ph type="dt" sz="half" idx="2"/>
          </p:nvPr>
        </p:nvSpPr>
        <p:spPr bwMode="gray">
          <a:xfrm>
            <a:off x="293688" y="6477000"/>
            <a:ext cx="19050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2"/>
                </a:solidFill>
              </a:defRPr>
            </a:lvl1pPr>
          </a:lstStyle>
          <a:p>
            <a:pPr>
              <a:defRPr/>
            </a:pPr>
            <a:endParaRPr lang="en-US"/>
          </a:p>
        </p:txBody>
      </p:sp>
      <p:sp>
        <p:nvSpPr>
          <p:cNvPr id="1107" name="Text Box 83"/>
          <p:cNvSpPr txBox="1">
            <a:spLocks noChangeArrowheads="1"/>
          </p:cNvSpPr>
          <p:nvPr/>
        </p:nvSpPr>
        <p:spPr bwMode="gray">
          <a:xfrm>
            <a:off x="304800" y="152400"/>
            <a:ext cx="1371600" cy="457200"/>
          </a:xfrm>
          <a:prstGeom prst="rect">
            <a:avLst/>
          </a:prstGeom>
          <a:noFill/>
          <a:ln w="9525">
            <a:noFill/>
            <a:miter lim="800000"/>
            <a:headEnd/>
            <a:tailEnd/>
          </a:ln>
          <a:effectLst/>
        </p:spPr>
        <p:txBody>
          <a:bodyPr>
            <a:spAutoFit/>
          </a:bodyPr>
          <a:lstStyle/>
          <a:p>
            <a:pPr>
              <a:defRPr/>
            </a:pPr>
            <a:r>
              <a:rPr lang="en-US" sz="2400" b="1" i="1">
                <a:solidFill>
                  <a:schemeClr val="bg1"/>
                </a:solidFill>
              </a:rPr>
              <a:t>LOGO</a:t>
            </a:r>
          </a:p>
        </p:txBody>
      </p:sp>
      <p:pic>
        <p:nvPicPr>
          <p:cNvPr id="1034" name="Picture 84" descr="p12"/>
          <p:cNvPicPr>
            <a:picLocks noChangeAspect="1" noChangeArrowheads="1"/>
          </p:cNvPicPr>
          <p:nvPr/>
        </p:nvPicPr>
        <p:blipFill>
          <a:blip r:embed="rId17"/>
          <a:srcRect/>
          <a:stretch>
            <a:fillRect/>
          </a:stretch>
        </p:blipFill>
        <p:spPr bwMode="auto">
          <a:xfrm>
            <a:off x="7239000" y="190500"/>
            <a:ext cx="1450975" cy="2095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4"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hf sldNum="0" hdr="0" dt="0"/>
  <p:txStyles>
    <p:titleStyle>
      <a:lvl1pPr algn="r" rtl="0" eaLnBrk="0" fontAlgn="base" hangingPunct="0">
        <a:spcBef>
          <a:spcPct val="0"/>
        </a:spcBef>
        <a:spcAft>
          <a:spcPct val="0"/>
        </a:spcAft>
        <a:defRPr sz="3200" b="1">
          <a:solidFill>
            <a:schemeClr val="tx2"/>
          </a:solidFill>
          <a:latin typeface="+mj-lt"/>
          <a:ea typeface="+mj-ea"/>
          <a:cs typeface="+mj-cs"/>
        </a:defRPr>
      </a:lvl1pPr>
      <a:lvl2pPr algn="r" rtl="0" eaLnBrk="0" fontAlgn="base" hangingPunct="0">
        <a:spcBef>
          <a:spcPct val="0"/>
        </a:spcBef>
        <a:spcAft>
          <a:spcPct val="0"/>
        </a:spcAft>
        <a:defRPr sz="3200" b="1">
          <a:solidFill>
            <a:schemeClr val="tx2"/>
          </a:solidFill>
          <a:latin typeface="Arial" charset="0"/>
        </a:defRPr>
      </a:lvl2pPr>
      <a:lvl3pPr algn="r" rtl="0" eaLnBrk="0" fontAlgn="base" hangingPunct="0">
        <a:spcBef>
          <a:spcPct val="0"/>
        </a:spcBef>
        <a:spcAft>
          <a:spcPct val="0"/>
        </a:spcAft>
        <a:defRPr sz="3200" b="1">
          <a:solidFill>
            <a:schemeClr val="tx2"/>
          </a:solidFill>
          <a:latin typeface="Arial" charset="0"/>
        </a:defRPr>
      </a:lvl3pPr>
      <a:lvl4pPr algn="r" rtl="0" eaLnBrk="0" fontAlgn="base" hangingPunct="0">
        <a:spcBef>
          <a:spcPct val="0"/>
        </a:spcBef>
        <a:spcAft>
          <a:spcPct val="0"/>
        </a:spcAft>
        <a:defRPr sz="3200" b="1">
          <a:solidFill>
            <a:schemeClr val="tx2"/>
          </a:solidFill>
          <a:latin typeface="Arial" charset="0"/>
        </a:defRPr>
      </a:lvl4pPr>
      <a:lvl5pPr algn="r" rtl="0" eaLnBrk="0" fontAlgn="base" hangingPunct="0">
        <a:spcBef>
          <a:spcPct val="0"/>
        </a:spcBef>
        <a:spcAft>
          <a:spcPct val="0"/>
        </a:spcAft>
        <a:defRPr sz="3200" b="1">
          <a:solidFill>
            <a:schemeClr val="tx2"/>
          </a:solidFill>
          <a:latin typeface="Arial" charset="0"/>
        </a:defRPr>
      </a:lvl5pPr>
      <a:lvl6pPr marL="457200" algn="r" rtl="0" eaLnBrk="1" fontAlgn="base" hangingPunct="1">
        <a:spcBef>
          <a:spcPct val="0"/>
        </a:spcBef>
        <a:spcAft>
          <a:spcPct val="0"/>
        </a:spcAft>
        <a:defRPr sz="3200" b="1">
          <a:solidFill>
            <a:schemeClr val="tx2"/>
          </a:solidFill>
          <a:latin typeface="Arial" charset="0"/>
        </a:defRPr>
      </a:lvl6pPr>
      <a:lvl7pPr marL="914400" algn="r" rtl="0" eaLnBrk="1" fontAlgn="base" hangingPunct="1">
        <a:spcBef>
          <a:spcPct val="0"/>
        </a:spcBef>
        <a:spcAft>
          <a:spcPct val="0"/>
        </a:spcAft>
        <a:defRPr sz="3200" b="1">
          <a:solidFill>
            <a:schemeClr val="tx2"/>
          </a:solidFill>
          <a:latin typeface="Arial" charset="0"/>
        </a:defRPr>
      </a:lvl7pPr>
      <a:lvl8pPr marL="1371600" algn="r" rtl="0" eaLnBrk="1" fontAlgn="base" hangingPunct="1">
        <a:spcBef>
          <a:spcPct val="0"/>
        </a:spcBef>
        <a:spcAft>
          <a:spcPct val="0"/>
        </a:spcAft>
        <a:defRPr sz="3200" b="1">
          <a:solidFill>
            <a:schemeClr val="tx2"/>
          </a:solidFill>
          <a:latin typeface="Arial" charset="0"/>
        </a:defRPr>
      </a:lvl8pPr>
      <a:lvl9pPr marL="1828800" algn="r" rtl="0" eaLnBrk="1" fontAlgn="base" hangingPunct="1">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fontAlgn="auto">
              <a:spcBef>
                <a:spcPts val="0"/>
              </a:spcBef>
              <a:spcAft>
                <a:spcPts val="0"/>
              </a:spcAft>
            </a:pPr>
            <a:fld id="{B4C71EC6-210F-42DE-9C53-41977AD35B3D}" type="datetimeFigureOut">
              <a:rPr lang="ru-RU" smtClean="0">
                <a:solidFill>
                  <a:prstClr val="black">
                    <a:lumMod val="50000"/>
                    <a:lumOff val="50000"/>
                  </a:prstClr>
                </a:solidFill>
                <a:latin typeface="Trebuchet MS"/>
              </a:rPr>
              <a:pPr fontAlgn="auto">
                <a:spcBef>
                  <a:spcPts val="0"/>
                </a:spcBef>
                <a:spcAft>
                  <a:spcPts val="0"/>
                </a:spcAft>
              </a:pPr>
              <a:t>09.03.2021</a:t>
            </a:fld>
            <a:endParaRPr lang="ru-RU">
              <a:solidFill>
                <a:prstClr val="black">
                  <a:lumMod val="50000"/>
                  <a:lumOff val="50000"/>
                </a:prstClr>
              </a:solidFill>
              <a:latin typeface="Trebuchet MS"/>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fontAlgn="auto">
              <a:spcBef>
                <a:spcPts val="0"/>
              </a:spcBef>
              <a:spcAft>
                <a:spcPts val="0"/>
              </a:spcAft>
            </a:pPr>
            <a:endParaRPr lang="ru-RU">
              <a:solidFill>
                <a:prstClr val="black">
                  <a:lumMod val="50000"/>
                  <a:lumOff val="50000"/>
                </a:prstClr>
              </a:solidFill>
              <a:latin typeface="Trebuchet MS"/>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fontAlgn="auto">
              <a:spcBef>
                <a:spcPts val="0"/>
              </a:spcBef>
              <a:spcAft>
                <a:spcPts val="0"/>
              </a:spcAft>
            </a:pPr>
            <a:fld id="{B19B0651-EE4F-4900-A07F-96A6BFA9D0F0}" type="slidenum">
              <a:rPr lang="ru-RU" smtClean="0">
                <a:solidFill>
                  <a:prstClr val="black">
                    <a:lumMod val="50000"/>
                    <a:lumOff val="50000"/>
                  </a:prstClr>
                </a:solidFill>
                <a:latin typeface="Trebuchet MS"/>
              </a:rPr>
              <a:pPr fontAlgn="auto">
                <a:spcBef>
                  <a:spcPts val="0"/>
                </a:spcBef>
                <a:spcAft>
                  <a:spcPts val="0"/>
                </a:spcAft>
              </a:pPr>
              <a:t>‹#›</a:t>
            </a:fld>
            <a:endParaRPr lang="ru-RU">
              <a:solidFill>
                <a:prstClr val="black">
                  <a:lumMod val="50000"/>
                  <a:lumOff val="50000"/>
                </a:prstClr>
              </a:solidFill>
              <a:latin typeface="Trebuchet MS"/>
            </a:endParaRPr>
          </a:p>
        </p:txBody>
      </p:sp>
    </p:spTree>
    <p:extLst>
      <p:ext uri="{BB962C8B-B14F-4D97-AF65-F5344CB8AC3E}">
        <p14:creationId xmlns:p14="http://schemas.microsoft.com/office/powerpoint/2010/main" val="2473281081"/>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fontAlgn="auto">
              <a:spcBef>
                <a:spcPts val="0"/>
              </a:spcBef>
              <a:spcAft>
                <a:spcPts val="0"/>
              </a:spcAft>
            </a:pPr>
            <a:fld id="{B4C71EC6-210F-42DE-9C53-41977AD35B3D}" type="datetimeFigureOut">
              <a:rPr lang="ru-RU" smtClean="0">
                <a:solidFill>
                  <a:prstClr val="black">
                    <a:lumMod val="50000"/>
                    <a:lumOff val="50000"/>
                  </a:prstClr>
                </a:solidFill>
                <a:latin typeface="Trebuchet MS"/>
              </a:rPr>
              <a:pPr fontAlgn="auto">
                <a:spcBef>
                  <a:spcPts val="0"/>
                </a:spcBef>
                <a:spcAft>
                  <a:spcPts val="0"/>
                </a:spcAft>
              </a:pPr>
              <a:t>09.03.2021</a:t>
            </a:fld>
            <a:endParaRPr lang="ru-RU">
              <a:solidFill>
                <a:prstClr val="black">
                  <a:lumMod val="50000"/>
                  <a:lumOff val="50000"/>
                </a:prstClr>
              </a:solidFill>
              <a:latin typeface="Trebuchet MS"/>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fontAlgn="auto">
              <a:spcBef>
                <a:spcPts val="0"/>
              </a:spcBef>
              <a:spcAft>
                <a:spcPts val="0"/>
              </a:spcAft>
            </a:pPr>
            <a:endParaRPr lang="ru-RU">
              <a:solidFill>
                <a:prstClr val="black">
                  <a:lumMod val="50000"/>
                  <a:lumOff val="50000"/>
                </a:prstClr>
              </a:solidFill>
              <a:latin typeface="Trebuchet MS"/>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fontAlgn="auto">
              <a:spcBef>
                <a:spcPts val="0"/>
              </a:spcBef>
              <a:spcAft>
                <a:spcPts val="0"/>
              </a:spcAft>
            </a:pPr>
            <a:fld id="{B19B0651-EE4F-4900-A07F-96A6BFA9D0F0}" type="slidenum">
              <a:rPr lang="ru-RU" smtClean="0">
                <a:solidFill>
                  <a:prstClr val="black">
                    <a:lumMod val="50000"/>
                    <a:lumOff val="50000"/>
                  </a:prstClr>
                </a:solidFill>
                <a:latin typeface="Trebuchet MS"/>
              </a:rPr>
              <a:pPr fontAlgn="auto">
                <a:spcBef>
                  <a:spcPts val="0"/>
                </a:spcBef>
                <a:spcAft>
                  <a:spcPts val="0"/>
                </a:spcAft>
              </a:pPr>
              <a:t>‹#›</a:t>
            </a:fld>
            <a:endParaRPr lang="ru-RU">
              <a:solidFill>
                <a:prstClr val="black">
                  <a:lumMod val="50000"/>
                  <a:lumOff val="50000"/>
                </a:prstClr>
              </a:solidFill>
              <a:latin typeface="Trebuchet MS"/>
            </a:endParaRPr>
          </a:p>
        </p:txBody>
      </p:sp>
    </p:spTree>
    <p:extLst>
      <p:ext uri="{BB962C8B-B14F-4D97-AF65-F5344CB8AC3E}">
        <p14:creationId xmlns:p14="http://schemas.microsoft.com/office/powerpoint/2010/main" val="1953904518"/>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fontAlgn="auto">
              <a:spcBef>
                <a:spcPts val="0"/>
              </a:spcBef>
              <a:spcAft>
                <a:spcPts val="0"/>
              </a:spcAft>
            </a:pPr>
            <a:fld id="{B4C71EC6-210F-42DE-9C53-41977AD35B3D}" type="datetimeFigureOut">
              <a:rPr lang="ru-RU" smtClean="0">
                <a:solidFill>
                  <a:prstClr val="black">
                    <a:lumMod val="50000"/>
                    <a:lumOff val="50000"/>
                  </a:prstClr>
                </a:solidFill>
                <a:latin typeface="Trebuchet MS"/>
              </a:rPr>
              <a:pPr fontAlgn="auto">
                <a:spcBef>
                  <a:spcPts val="0"/>
                </a:spcBef>
                <a:spcAft>
                  <a:spcPts val="0"/>
                </a:spcAft>
              </a:pPr>
              <a:t>09.03.2021</a:t>
            </a:fld>
            <a:endParaRPr lang="ru-RU">
              <a:solidFill>
                <a:prstClr val="black">
                  <a:lumMod val="50000"/>
                  <a:lumOff val="50000"/>
                </a:prstClr>
              </a:solidFill>
              <a:latin typeface="Trebuchet MS"/>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fontAlgn="auto">
              <a:spcBef>
                <a:spcPts val="0"/>
              </a:spcBef>
              <a:spcAft>
                <a:spcPts val="0"/>
              </a:spcAft>
            </a:pPr>
            <a:endParaRPr lang="ru-RU">
              <a:solidFill>
                <a:prstClr val="black">
                  <a:lumMod val="50000"/>
                  <a:lumOff val="50000"/>
                </a:prstClr>
              </a:solidFill>
              <a:latin typeface="Trebuchet MS"/>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fontAlgn="auto">
              <a:spcBef>
                <a:spcPts val="0"/>
              </a:spcBef>
              <a:spcAft>
                <a:spcPts val="0"/>
              </a:spcAft>
            </a:pPr>
            <a:fld id="{B19B0651-EE4F-4900-A07F-96A6BFA9D0F0}" type="slidenum">
              <a:rPr lang="ru-RU" smtClean="0">
                <a:solidFill>
                  <a:prstClr val="black">
                    <a:lumMod val="50000"/>
                    <a:lumOff val="50000"/>
                  </a:prstClr>
                </a:solidFill>
                <a:latin typeface="Trebuchet MS"/>
              </a:rPr>
              <a:pPr fontAlgn="auto">
                <a:spcBef>
                  <a:spcPts val="0"/>
                </a:spcBef>
                <a:spcAft>
                  <a:spcPts val="0"/>
                </a:spcAft>
              </a:pPr>
              <a:t>‹#›</a:t>
            </a:fld>
            <a:endParaRPr lang="ru-RU">
              <a:solidFill>
                <a:prstClr val="black">
                  <a:lumMod val="50000"/>
                  <a:lumOff val="50000"/>
                </a:prstClr>
              </a:solidFill>
              <a:latin typeface="Trebuchet MS"/>
            </a:endParaRPr>
          </a:p>
        </p:txBody>
      </p:sp>
    </p:spTree>
    <p:extLst>
      <p:ext uri="{BB962C8B-B14F-4D97-AF65-F5344CB8AC3E}">
        <p14:creationId xmlns:p14="http://schemas.microsoft.com/office/powerpoint/2010/main" val="1546402030"/>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fontAlgn="auto">
              <a:spcBef>
                <a:spcPts val="0"/>
              </a:spcBef>
              <a:spcAft>
                <a:spcPts val="0"/>
              </a:spcAft>
            </a:pPr>
            <a:fld id="{B4C71EC6-210F-42DE-9C53-41977AD35B3D}" type="datetimeFigureOut">
              <a:rPr lang="ru-RU" smtClean="0">
                <a:solidFill>
                  <a:prstClr val="black">
                    <a:lumMod val="50000"/>
                    <a:lumOff val="50000"/>
                  </a:prstClr>
                </a:solidFill>
                <a:latin typeface="Trebuchet MS"/>
              </a:rPr>
              <a:pPr fontAlgn="auto">
                <a:spcBef>
                  <a:spcPts val="0"/>
                </a:spcBef>
                <a:spcAft>
                  <a:spcPts val="0"/>
                </a:spcAft>
              </a:pPr>
              <a:t>09.03.2021</a:t>
            </a:fld>
            <a:endParaRPr lang="ru-RU">
              <a:solidFill>
                <a:prstClr val="black">
                  <a:lumMod val="50000"/>
                  <a:lumOff val="50000"/>
                </a:prstClr>
              </a:solidFill>
              <a:latin typeface="Trebuchet MS"/>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fontAlgn="auto">
              <a:spcBef>
                <a:spcPts val="0"/>
              </a:spcBef>
              <a:spcAft>
                <a:spcPts val="0"/>
              </a:spcAft>
            </a:pPr>
            <a:endParaRPr lang="ru-RU">
              <a:solidFill>
                <a:prstClr val="black">
                  <a:lumMod val="50000"/>
                  <a:lumOff val="50000"/>
                </a:prstClr>
              </a:solidFill>
              <a:latin typeface="Trebuchet MS"/>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fontAlgn="auto">
              <a:spcBef>
                <a:spcPts val="0"/>
              </a:spcBef>
              <a:spcAft>
                <a:spcPts val="0"/>
              </a:spcAft>
            </a:pPr>
            <a:fld id="{B19B0651-EE4F-4900-A07F-96A6BFA9D0F0}" type="slidenum">
              <a:rPr lang="ru-RU" smtClean="0">
                <a:solidFill>
                  <a:prstClr val="black">
                    <a:lumMod val="50000"/>
                    <a:lumOff val="50000"/>
                  </a:prstClr>
                </a:solidFill>
                <a:latin typeface="Trebuchet MS"/>
              </a:rPr>
              <a:pPr fontAlgn="auto">
                <a:spcBef>
                  <a:spcPts val="0"/>
                </a:spcBef>
                <a:spcAft>
                  <a:spcPts val="0"/>
                </a:spcAft>
              </a:pPr>
              <a:t>‹#›</a:t>
            </a:fld>
            <a:endParaRPr lang="ru-RU">
              <a:solidFill>
                <a:prstClr val="black">
                  <a:lumMod val="50000"/>
                  <a:lumOff val="50000"/>
                </a:prstClr>
              </a:solidFill>
              <a:latin typeface="Trebuchet MS"/>
            </a:endParaRPr>
          </a:p>
        </p:txBody>
      </p:sp>
    </p:spTree>
    <p:extLst>
      <p:ext uri="{BB962C8B-B14F-4D97-AF65-F5344CB8AC3E}">
        <p14:creationId xmlns:p14="http://schemas.microsoft.com/office/powerpoint/2010/main" val="3139335994"/>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fontAlgn="auto">
              <a:spcBef>
                <a:spcPts val="0"/>
              </a:spcBef>
              <a:spcAft>
                <a:spcPts val="0"/>
              </a:spcAft>
            </a:pPr>
            <a:fld id="{B4C71EC6-210F-42DE-9C53-41977AD35B3D}" type="datetimeFigureOut">
              <a:rPr lang="ru-RU" smtClean="0">
                <a:solidFill>
                  <a:prstClr val="black">
                    <a:lumMod val="50000"/>
                    <a:lumOff val="50000"/>
                  </a:prstClr>
                </a:solidFill>
                <a:latin typeface="Trebuchet MS"/>
              </a:rPr>
              <a:pPr fontAlgn="auto">
                <a:spcBef>
                  <a:spcPts val="0"/>
                </a:spcBef>
                <a:spcAft>
                  <a:spcPts val="0"/>
                </a:spcAft>
              </a:pPr>
              <a:t>09.03.2021</a:t>
            </a:fld>
            <a:endParaRPr lang="ru-RU">
              <a:solidFill>
                <a:prstClr val="black">
                  <a:lumMod val="50000"/>
                  <a:lumOff val="50000"/>
                </a:prstClr>
              </a:solidFill>
              <a:latin typeface="Trebuchet MS"/>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fontAlgn="auto">
              <a:spcBef>
                <a:spcPts val="0"/>
              </a:spcBef>
              <a:spcAft>
                <a:spcPts val="0"/>
              </a:spcAft>
            </a:pPr>
            <a:endParaRPr lang="ru-RU">
              <a:solidFill>
                <a:prstClr val="black">
                  <a:lumMod val="50000"/>
                  <a:lumOff val="50000"/>
                </a:prstClr>
              </a:solidFill>
              <a:latin typeface="Trebuchet MS"/>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fontAlgn="auto">
              <a:spcBef>
                <a:spcPts val="0"/>
              </a:spcBef>
              <a:spcAft>
                <a:spcPts val="0"/>
              </a:spcAft>
            </a:pPr>
            <a:fld id="{B19B0651-EE4F-4900-A07F-96A6BFA9D0F0}" type="slidenum">
              <a:rPr lang="ru-RU" smtClean="0">
                <a:solidFill>
                  <a:prstClr val="black">
                    <a:lumMod val="50000"/>
                    <a:lumOff val="50000"/>
                  </a:prstClr>
                </a:solidFill>
                <a:latin typeface="Trebuchet MS"/>
              </a:rPr>
              <a:pPr fontAlgn="auto">
                <a:spcBef>
                  <a:spcPts val="0"/>
                </a:spcBef>
                <a:spcAft>
                  <a:spcPts val="0"/>
                </a:spcAft>
              </a:pPr>
              <a:t>‹#›</a:t>
            </a:fld>
            <a:endParaRPr lang="ru-RU">
              <a:solidFill>
                <a:prstClr val="black">
                  <a:lumMod val="50000"/>
                  <a:lumOff val="50000"/>
                </a:prstClr>
              </a:solidFill>
              <a:latin typeface="Trebuchet MS"/>
            </a:endParaRPr>
          </a:p>
        </p:txBody>
      </p:sp>
    </p:spTree>
    <p:extLst>
      <p:ext uri="{BB962C8B-B14F-4D97-AF65-F5344CB8AC3E}">
        <p14:creationId xmlns:p14="http://schemas.microsoft.com/office/powerpoint/2010/main" val="3249482478"/>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5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5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5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5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58.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2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58.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58.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slide" Target="slide22.xml"/><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slide" Target="slide18.xml"/><Relationship Id="rId5" Type="http://schemas.openxmlformats.org/officeDocument/2006/relationships/slide" Target="slide24.xml"/><Relationship Id="rId4" Type="http://schemas.openxmlformats.org/officeDocument/2006/relationships/slide" Target="slide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83.xml"/><Relationship Id="rId4" Type="http://schemas.openxmlformats.org/officeDocument/2006/relationships/slide" Target="slide6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slide" Target="slide14.xml"/><Relationship Id="rId2" Type="http://schemas.openxmlformats.org/officeDocument/2006/relationships/diagramData" Target="../diagrams/data1.xml"/><Relationship Id="rId1" Type="http://schemas.openxmlformats.org/officeDocument/2006/relationships/slideLayout" Target="../slideLayouts/slideLayout3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slide" Target="slide8.xml"/><Relationship Id="rId2" Type="http://schemas.openxmlformats.org/officeDocument/2006/relationships/diagramData" Target="../diagrams/data2.xml"/><Relationship Id="rId1" Type="http://schemas.openxmlformats.org/officeDocument/2006/relationships/slideLayout" Target="../slideLayouts/slideLayout4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 Target="slide8.xml"/><Relationship Id="rId1" Type="http://schemas.openxmlformats.org/officeDocument/2006/relationships/slideLayout" Target="../slideLayouts/slideLayout4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slide" Target="slide3.xml"/><Relationship Id="rId2" Type="http://schemas.openxmlformats.org/officeDocument/2006/relationships/diagramData" Target="../diagrams/data5.xml"/><Relationship Id="rId1" Type="http://schemas.openxmlformats.org/officeDocument/2006/relationships/slideLayout" Target="../slideLayouts/slideLayout4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3714750" y="2714625"/>
            <a:ext cx="5429250" cy="762000"/>
          </a:xfrm>
        </p:spPr>
        <p:txBody>
          <a:bodyPr/>
          <a:lstStyle/>
          <a:p>
            <a:pPr eaLnBrk="1" hangingPunct="1"/>
            <a:r>
              <a:rPr lang="en-US" dirty="0"/>
              <a:t>Topic 3.  Communications Management</a:t>
            </a:r>
          </a:p>
        </p:txBody>
      </p:sp>
      <p:sp>
        <p:nvSpPr>
          <p:cNvPr id="3077" name="Line 19"/>
          <p:cNvSpPr>
            <a:spLocks noChangeShapeType="1"/>
          </p:cNvSpPr>
          <p:nvPr/>
        </p:nvSpPr>
        <p:spPr bwMode="auto">
          <a:xfrm>
            <a:off x="6400800" y="5181600"/>
            <a:ext cx="2743200" cy="0"/>
          </a:xfrm>
          <a:prstGeom prst="line">
            <a:avLst/>
          </a:prstGeom>
          <a:noFill/>
          <a:ln w="9525">
            <a:solidFill>
              <a:schemeClr val="tx2"/>
            </a:solidFill>
            <a:round/>
            <a:headEnd/>
            <a:tailEnd/>
          </a:ln>
        </p:spPr>
        <p:txBody>
          <a:bodyPr/>
          <a:lstStyle/>
          <a:p>
            <a:endParaRPr lang="ru-RU"/>
          </a:p>
        </p:txBody>
      </p:sp>
      <p:sp>
        <p:nvSpPr>
          <p:cNvPr id="6" name="Овал 5"/>
          <p:cNvSpPr/>
          <p:nvPr/>
        </p:nvSpPr>
        <p:spPr>
          <a:xfrm>
            <a:off x="214313" y="357188"/>
            <a:ext cx="1071562" cy="357187"/>
          </a:xfrm>
          <a:prstGeom prst="ellipse">
            <a:avLst/>
          </a:prstGeom>
          <a:solidFill>
            <a:srgbClr val="C1F1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2" name="Подзаголовок 1"/>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696110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p:txBody>
          <a:bodyPr/>
          <a:lstStyle/>
          <a:p>
            <a:r>
              <a:rPr lang="en-US" dirty="0"/>
              <a:t>Types of information
</a:t>
            </a:r>
            <a:endParaRPr lang="ru-RU" dirty="0"/>
          </a:p>
        </p:txBody>
      </p:sp>
      <p:sp>
        <p:nvSpPr>
          <p:cNvPr id="8195" name="Содержимое 2"/>
          <p:cNvSpPr>
            <a:spLocks noGrp="1"/>
          </p:cNvSpPr>
          <p:nvPr>
            <p:ph idx="1"/>
          </p:nvPr>
        </p:nvSpPr>
        <p:spPr/>
        <p:txBody>
          <a:bodyPr/>
          <a:lstStyle/>
          <a:p>
            <a:r>
              <a:rPr lang="en-US" dirty="0"/>
              <a:t>Scientific and technical</a:t>
            </a:r>
            <a:endParaRPr lang="ru-RU" dirty="0"/>
          </a:p>
          <a:p>
            <a:r>
              <a:rPr lang="en-US" dirty="0"/>
              <a:t>Patent
Conjunctural and economic</a:t>
            </a:r>
            <a:endParaRPr lang="ru-RU" dirty="0"/>
          </a:p>
          <a:p>
            <a:r>
              <a:rPr lang="en-US" dirty="0"/>
              <a:t>Business information
Accounting and statistical</a:t>
            </a:r>
          </a:p>
          <a:p>
            <a:r>
              <a:rPr lang="en-US" dirty="0"/>
              <a:t>Standard and legal</a:t>
            </a:r>
          </a:p>
          <a:p>
            <a:r>
              <a:rPr lang="en-US" dirty="0"/>
              <a:t>Infrastructure </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Заголовок 1"/>
          <p:cNvSpPr>
            <a:spLocks noGrp="1"/>
          </p:cNvSpPr>
          <p:nvPr>
            <p:ph type="title"/>
          </p:nvPr>
        </p:nvSpPr>
        <p:spPr>
          <a:xfrm>
            <a:off x="1171575" y="609600"/>
            <a:ext cx="6400800" cy="487363"/>
          </a:xfrm>
        </p:spPr>
        <p:txBody>
          <a:bodyPr/>
          <a:lstStyle/>
          <a:p>
            <a:pPr algn="ctr"/>
            <a:r>
              <a:rPr lang="ru-RU"/>
              <a:t>Методы </a:t>
            </a:r>
            <a:br>
              <a:rPr lang="ru-RU"/>
            </a:br>
            <a:r>
              <a:rPr lang="ru-RU"/>
              <a:t>уменьшения сплочённости групп</a:t>
            </a:r>
          </a:p>
        </p:txBody>
      </p:sp>
      <p:sp>
        <p:nvSpPr>
          <p:cNvPr id="71683" name="Содержимое 2"/>
          <p:cNvSpPr>
            <a:spLocks noGrp="1"/>
          </p:cNvSpPr>
          <p:nvPr>
            <p:ph idx="1"/>
          </p:nvPr>
        </p:nvSpPr>
        <p:spPr>
          <a:xfrm>
            <a:off x="533400" y="1857375"/>
            <a:ext cx="8191500" cy="4467225"/>
          </a:xfrm>
        </p:spPr>
        <p:txBody>
          <a:bodyPr/>
          <a:lstStyle/>
          <a:p>
            <a:pPr>
              <a:buFont typeface="Wingdings" pitchFamily="2" charset="2"/>
              <a:buNone/>
            </a:pPr>
            <a:r>
              <a:rPr lang="ru-RU"/>
              <a:t>1) сделать группу больше;</a:t>
            </a:r>
          </a:p>
          <a:p>
            <a:pPr>
              <a:buFont typeface="Wingdings" pitchFamily="2" charset="2"/>
              <a:buNone/>
            </a:pPr>
            <a:r>
              <a:rPr lang="ru-RU"/>
              <a:t>2) расформировать группу;</a:t>
            </a:r>
          </a:p>
          <a:p>
            <a:pPr>
              <a:buFont typeface="Wingdings" pitchFamily="2" charset="2"/>
              <a:buNone/>
            </a:pPr>
            <a:r>
              <a:rPr lang="ru-RU"/>
              <a:t>3) выдавать вознаграждение отдельным членам группы, а не всей группе;</a:t>
            </a:r>
          </a:p>
          <a:p>
            <a:pPr>
              <a:buFont typeface="Wingdings" pitchFamily="2" charset="2"/>
              <a:buNone/>
            </a:pPr>
            <a:r>
              <a:rPr lang="ru-RU"/>
              <a:t>4) поощрять несогласие с задачами группы;</a:t>
            </a:r>
          </a:p>
          <a:p>
            <a:pPr>
              <a:buFont typeface="Wingdings" pitchFamily="2" charset="2"/>
              <a:buNone/>
            </a:pPr>
            <a:r>
              <a:rPr lang="ru-RU"/>
              <a:t>5) не изолировать группу от остальной организации.</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Заголовок 1"/>
          <p:cNvSpPr>
            <a:spLocks noGrp="1"/>
          </p:cNvSpPr>
          <p:nvPr>
            <p:ph type="title"/>
          </p:nvPr>
        </p:nvSpPr>
        <p:spPr/>
        <p:txBody>
          <a:bodyPr/>
          <a:lstStyle/>
          <a:p>
            <a:pPr eaLnBrk="1" hangingPunct="1"/>
            <a:r>
              <a:rPr lang="ru-RU"/>
              <a:t>Вопрос 4</a:t>
            </a:r>
          </a:p>
        </p:txBody>
      </p:sp>
      <p:sp>
        <p:nvSpPr>
          <p:cNvPr id="72707" name="Содержимое 2"/>
          <p:cNvSpPr>
            <a:spLocks noGrp="1"/>
          </p:cNvSpPr>
          <p:nvPr>
            <p:ph idx="1"/>
          </p:nvPr>
        </p:nvSpPr>
        <p:spPr/>
        <p:txBody>
          <a:bodyPr/>
          <a:lstStyle/>
          <a:p>
            <a:pPr eaLnBrk="1" hangingPunct="1">
              <a:buFont typeface="Wingdings" pitchFamily="2" charset="2"/>
              <a:buNone/>
            </a:pPr>
            <a:r>
              <a:rPr lang="ru-RU"/>
              <a:t>	Переговоры, посредничество</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pic>
        <p:nvPicPr>
          <p:cNvPr id="6" name="Picture 5" descr="F:\Ира_D\Ирочка\картинки\18.jpg">
            <a:hlinkClick r:id="rId2" action="ppaction://hlinksldjump"/>
          </p:cNvPr>
          <p:cNvPicPr>
            <a:picLocks noChangeAspect="1" noChangeArrowheads="1"/>
          </p:cNvPicPr>
          <p:nvPr/>
        </p:nvPicPr>
        <p:blipFill>
          <a:blip r:embed="rId3"/>
          <a:srcRect/>
          <a:stretch>
            <a:fillRect/>
          </a:stretch>
        </p:blipFill>
        <p:spPr bwMode="auto">
          <a:xfrm>
            <a:off x="0" y="0"/>
            <a:ext cx="1214414" cy="1198435"/>
          </a:xfrm>
          <a:prstGeom prst="rect">
            <a:avLst/>
          </a:prstGeom>
          <a:noFill/>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Заголовок 1"/>
          <p:cNvSpPr>
            <a:spLocks noGrp="1"/>
          </p:cNvSpPr>
          <p:nvPr>
            <p:ph type="title"/>
          </p:nvPr>
        </p:nvSpPr>
        <p:spPr/>
        <p:txBody>
          <a:bodyPr/>
          <a:lstStyle/>
          <a:p>
            <a:pPr eaLnBrk="1" hangingPunct="1"/>
            <a:r>
              <a:rPr lang="ru-RU"/>
              <a:t>Понятие </a:t>
            </a:r>
          </a:p>
        </p:txBody>
      </p:sp>
      <p:sp>
        <p:nvSpPr>
          <p:cNvPr id="73731" name="Содержимое 2"/>
          <p:cNvSpPr>
            <a:spLocks noGrp="1"/>
          </p:cNvSpPr>
          <p:nvPr>
            <p:ph idx="1"/>
          </p:nvPr>
        </p:nvSpPr>
        <p:spPr/>
        <p:txBody>
          <a:bodyPr/>
          <a:lstStyle/>
          <a:p>
            <a:pPr eaLnBrk="1" hangingPunct="1"/>
            <a:r>
              <a:rPr lang="ru-RU" b="1">
                <a:solidFill>
                  <a:srgbClr val="FFC000"/>
                </a:solidFill>
              </a:rPr>
              <a:t>Переговоры</a:t>
            </a:r>
            <a:r>
              <a:rPr lang="ru-RU"/>
              <a:t> – набор тактических приемов, направленных на поиск взаимоприемлемого решения для конфликтующих сторон</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Заголовок 1"/>
          <p:cNvSpPr>
            <a:spLocks noGrp="1"/>
          </p:cNvSpPr>
          <p:nvPr>
            <p:ph type="title"/>
          </p:nvPr>
        </p:nvSpPr>
        <p:spPr/>
        <p:txBody>
          <a:bodyPr/>
          <a:lstStyle/>
          <a:p>
            <a:pPr eaLnBrk="1" hangingPunct="1"/>
            <a:r>
              <a:rPr lang="ru-RU"/>
              <a:t>Условия </a:t>
            </a:r>
          </a:p>
        </p:txBody>
      </p:sp>
      <p:sp>
        <p:nvSpPr>
          <p:cNvPr id="74755" name="Содержимое 2"/>
          <p:cNvSpPr>
            <a:spLocks noGrp="1"/>
          </p:cNvSpPr>
          <p:nvPr>
            <p:ph idx="1"/>
          </p:nvPr>
        </p:nvSpPr>
        <p:spPr/>
        <p:txBody>
          <a:bodyPr/>
          <a:lstStyle/>
          <a:p>
            <a:pPr eaLnBrk="1" hangingPunct="1"/>
            <a:r>
              <a:rPr lang="ru-RU"/>
              <a:t>существование взаимозависимости сторон, участвующих в конфликте; </a:t>
            </a:r>
          </a:p>
          <a:p>
            <a:pPr eaLnBrk="1" hangingPunct="1"/>
            <a:r>
              <a:rPr lang="ru-RU"/>
              <a:t>отсутствие значительного перевеса в силе; </a:t>
            </a:r>
          </a:p>
          <a:p>
            <a:pPr eaLnBrk="1" hangingPunct="1"/>
            <a:r>
              <a:rPr lang="ru-RU"/>
              <a:t>соответствие стадии развития конфликта возможностям переговоров; </a:t>
            </a:r>
          </a:p>
          <a:p>
            <a:pPr eaLnBrk="1" hangingPunct="1"/>
            <a:r>
              <a:rPr lang="ru-RU"/>
              <a:t>участие в переговорах сторон, которые реально могут принимать решения в сложившейся ситуации</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Заголовок 1"/>
          <p:cNvSpPr>
            <a:spLocks noGrp="1"/>
          </p:cNvSpPr>
          <p:nvPr>
            <p:ph type="title"/>
          </p:nvPr>
        </p:nvSpPr>
        <p:spPr/>
        <p:txBody>
          <a:bodyPr/>
          <a:lstStyle/>
          <a:p>
            <a:r>
              <a:rPr lang="ru-RU"/>
              <a:t>Цели переговоров</a:t>
            </a:r>
          </a:p>
        </p:txBody>
      </p:sp>
      <p:sp>
        <p:nvSpPr>
          <p:cNvPr id="75779" name="Содержимое 2"/>
          <p:cNvSpPr>
            <a:spLocks noGrp="1"/>
          </p:cNvSpPr>
          <p:nvPr>
            <p:ph idx="1"/>
          </p:nvPr>
        </p:nvSpPr>
        <p:spPr>
          <a:xfrm>
            <a:off x="533400" y="2000250"/>
            <a:ext cx="8191500" cy="4324350"/>
          </a:xfrm>
        </p:spPr>
        <p:txBody>
          <a:bodyPr/>
          <a:lstStyle/>
          <a:p>
            <a:r>
              <a:rPr lang="ru-RU"/>
              <a:t>Разрешение конфликтов, споров</a:t>
            </a:r>
          </a:p>
          <a:p>
            <a:r>
              <a:rPr lang="ru-RU"/>
              <a:t>Организация сотрудничества</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Заголовок 1"/>
          <p:cNvSpPr>
            <a:spLocks noGrp="1"/>
          </p:cNvSpPr>
          <p:nvPr>
            <p:ph type="title"/>
          </p:nvPr>
        </p:nvSpPr>
        <p:spPr>
          <a:xfrm>
            <a:off x="1028700" y="609600"/>
            <a:ext cx="6400800" cy="487363"/>
          </a:xfrm>
        </p:spPr>
        <p:txBody>
          <a:bodyPr/>
          <a:lstStyle/>
          <a:p>
            <a:r>
              <a:rPr lang="ru-RU"/>
              <a:t>Типы решений в переговорах</a:t>
            </a:r>
          </a:p>
        </p:txBody>
      </p:sp>
      <p:sp>
        <p:nvSpPr>
          <p:cNvPr id="76803" name="Содержимое 2"/>
          <p:cNvSpPr>
            <a:spLocks noGrp="1"/>
          </p:cNvSpPr>
          <p:nvPr>
            <p:ph idx="1"/>
          </p:nvPr>
        </p:nvSpPr>
        <p:spPr>
          <a:xfrm>
            <a:off x="533400" y="2071688"/>
            <a:ext cx="8191500" cy="4252912"/>
          </a:xfrm>
        </p:spPr>
        <p:txBody>
          <a:bodyPr/>
          <a:lstStyle/>
          <a:p>
            <a:r>
              <a:rPr lang="ru-RU"/>
              <a:t>Компромисс </a:t>
            </a:r>
            <a:r>
              <a:rPr lang="ru-RU" sz="2200"/>
              <a:t>(в области жизненно важных взаимоисключающих интересов; условие – готовность сторон к удовлетворению лишь части интересов; критерии законности тех или иных требований или уступок)</a:t>
            </a:r>
          </a:p>
          <a:p>
            <a:r>
              <a:rPr lang="ru-RU"/>
              <a:t>Принципиально новое решение </a:t>
            </a:r>
            <a:r>
              <a:rPr lang="ru-RU" sz="2200"/>
              <a:t>(детальное изучение потребностей сторон, ценностей; творческий подход к проблеме)</a:t>
            </a:r>
          </a:p>
          <a:p>
            <a:r>
              <a:rPr lang="ru-RU"/>
              <a:t>Ассиметричное решение </a:t>
            </a:r>
            <a:r>
              <a:rPr lang="ru-RU" sz="2200"/>
              <a:t>(уступки одной стороне значительно превышают уступки другой стороне)</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Заголовок 1"/>
          <p:cNvSpPr>
            <a:spLocks noGrp="1"/>
          </p:cNvSpPr>
          <p:nvPr>
            <p:ph type="title"/>
          </p:nvPr>
        </p:nvSpPr>
        <p:spPr/>
        <p:txBody>
          <a:bodyPr/>
          <a:lstStyle/>
          <a:p>
            <a:r>
              <a:rPr lang="ru-RU"/>
              <a:t>Стили проведения переговоров</a:t>
            </a:r>
          </a:p>
        </p:txBody>
      </p:sp>
      <p:sp>
        <p:nvSpPr>
          <p:cNvPr id="78851" name="Содержимое 2"/>
          <p:cNvSpPr>
            <a:spLocks noGrp="1"/>
          </p:cNvSpPr>
          <p:nvPr>
            <p:ph idx="1"/>
          </p:nvPr>
        </p:nvSpPr>
        <p:spPr>
          <a:xfrm>
            <a:off x="357188" y="1857375"/>
            <a:ext cx="8572500" cy="4467225"/>
          </a:xfrm>
        </p:spPr>
        <p:txBody>
          <a:bodyPr/>
          <a:lstStyle/>
          <a:p>
            <a:r>
              <a:rPr lang="ru-RU" sz="2400" b="1"/>
              <a:t>Американский стиль </a:t>
            </a:r>
            <a:r>
              <a:rPr lang="ru-RU" sz="2000">
                <a:solidFill>
                  <a:srgbClr val="000000"/>
                </a:solidFill>
              </a:rPr>
              <a:t>(</a:t>
            </a:r>
            <a:r>
              <a:rPr lang="ru-RU" sz="2000"/>
              <a:t>самостоятельность в принятии решений, энергичный стиль переговоров, напористость, агрессивность, прагматичность, соблюдение законов, нормативных актов и положений, обязательность юриста на переговорах, предпочтительность неофициальной атмосферы</a:t>
            </a:r>
            <a:r>
              <a:rPr lang="ru-RU" sz="2000">
                <a:solidFill>
                  <a:srgbClr val="000000"/>
                </a:solidFill>
              </a:rPr>
              <a:t>)</a:t>
            </a:r>
            <a:endParaRPr lang="ru-RU"/>
          </a:p>
          <a:p>
            <a:r>
              <a:rPr lang="ru-RU" sz="2400" b="1"/>
              <a:t>Английский стиль </a:t>
            </a:r>
            <a:r>
              <a:rPr lang="ru-RU" sz="2000">
                <a:solidFill>
                  <a:srgbClr val="000000"/>
                </a:solidFill>
              </a:rPr>
              <a:t>(формальное соблюдение традиций и ритуалов делового общения (начинаются с обсуждения житейских проблем), прагматизм)</a:t>
            </a:r>
            <a:endParaRPr lang="ru-RU"/>
          </a:p>
          <a:p>
            <a:r>
              <a:rPr lang="ru-RU" sz="2400" b="1"/>
              <a:t>Французский стиль </a:t>
            </a:r>
            <a:r>
              <a:rPr lang="ru-RU" sz="2000"/>
              <a:t>(сочетание жёсткого конфронтационного типа взаимодействия и вежливости, непринуждённости, склонности к юмору; несамостоятельность в принятии решений, важность предварительных договорённостей, стремление избегать официальных переговоров тет-а-тет )</a:t>
            </a:r>
            <a:endParaRPr lang="ru-RU"/>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Содержимое 2"/>
          <p:cNvSpPr>
            <a:spLocks noGrp="1"/>
          </p:cNvSpPr>
          <p:nvPr>
            <p:ph idx="1"/>
          </p:nvPr>
        </p:nvSpPr>
        <p:spPr>
          <a:xfrm>
            <a:off x="533400" y="1928813"/>
            <a:ext cx="8191500" cy="4395787"/>
          </a:xfrm>
        </p:spPr>
        <p:txBody>
          <a:bodyPr/>
          <a:lstStyle/>
          <a:p>
            <a:r>
              <a:rPr lang="ru-RU" sz="2400" b="1"/>
              <a:t>Немецкий стиль </a:t>
            </a:r>
            <a:r>
              <a:rPr lang="ru-RU" sz="2000">
                <a:solidFill>
                  <a:srgbClr val="000000"/>
                </a:solidFill>
              </a:rPr>
              <a:t>(тщательная предварительная подготовка, педантичность, расчётливость)</a:t>
            </a:r>
            <a:endParaRPr lang="ru-RU" sz="2000"/>
          </a:p>
          <a:p>
            <a:r>
              <a:rPr lang="ru-RU" sz="2400" b="1"/>
              <a:t>Японский стиль </a:t>
            </a:r>
            <a:r>
              <a:rPr lang="ru-RU" sz="2000"/>
              <a:t>(на начальном этапе внимание обсуждению общечеловеческих проблем, не привлекают юристов, не ссылаются в контрактах на законодательные акты, доброжелательность, внимательность, избегают говорить «нет», «да» как подтверждение услышанного; точность во всём)</a:t>
            </a:r>
          </a:p>
          <a:p>
            <a:r>
              <a:rPr lang="ru-RU" sz="2400" b="1"/>
              <a:t>Китайский стиль </a:t>
            </a:r>
            <a:r>
              <a:rPr lang="ru-RU" sz="2000"/>
              <a:t>(несамостоятельность в принятии решений, чёткое выделение начального, технического и коммерческого этапов переговоров, первые высказывают свои предложения, на уступки идут только после тщательной оценки возможностей контрагентов)</a:t>
            </a:r>
          </a:p>
        </p:txBody>
      </p:sp>
      <p:sp>
        <p:nvSpPr>
          <p:cNvPr id="79876" name="Заголовок 1"/>
          <p:cNvSpPr>
            <a:spLocks noGrp="1"/>
          </p:cNvSpPr>
          <p:nvPr>
            <p:ph type="title"/>
          </p:nvPr>
        </p:nvSpPr>
        <p:spPr/>
        <p:txBody>
          <a:bodyPr/>
          <a:lstStyle/>
          <a:p>
            <a:r>
              <a:rPr lang="ru-RU"/>
              <a:t>Стили проведения переговоров</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Содержимое 2"/>
          <p:cNvSpPr>
            <a:spLocks noGrp="1"/>
          </p:cNvSpPr>
          <p:nvPr>
            <p:ph idx="1"/>
          </p:nvPr>
        </p:nvSpPr>
        <p:spPr>
          <a:xfrm>
            <a:off x="533400" y="2357438"/>
            <a:ext cx="8191500" cy="3967162"/>
          </a:xfrm>
        </p:spPr>
        <p:txBody>
          <a:bodyPr/>
          <a:lstStyle/>
          <a:p>
            <a:r>
              <a:rPr lang="ru-RU" sz="2400" b="1"/>
              <a:t>Южнокорейский стиль </a:t>
            </a:r>
            <a:r>
              <a:rPr lang="ru-RU" sz="2000"/>
              <a:t>(взаимопонимание, «брать быка за рога», чёткие формулировки, самостоятельность в принятии решений, готовность к немедленной реализации соглашений, избегают открыто говорить о несогласии с партнёром и доказывать его неправоту)</a:t>
            </a:r>
          </a:p>
          <a:p>
            <a:r>
              <a:rPr lang="ru-RU" sz="2400" b="1"/>
              <a:t>Арабский стиль </a:t>
            </a:r>
            <a:r>
              <a:rPr lang="ru-RU" sz="2000"/>
              <a:t>(предпочтителен торг, ярко выраженное чувство собственного достоинства, уважительное отношение к партнёрам)</a:t>
            </a:r>
          </a:p>
        </p:txBody>
      </p:sp>
      <p:sp>
        <p:nvSpPr>
          <p:cNvPr id="80900" name="Заголовок 1"/>
          <p:cNvSpPr>
            <a:spLocks noGrp="1"/>
          </p:cNvSpPr>
          <p:nvPr>
            <p:ph type="title"/>
          </p:nvPr>
        </p:nvSpPr>
        <p:spPr/>
        <p:txBody>
          <a:bodyPr/>
          <a:lstStyle/>
          <a:p>
            <a:r>
              <a:rPr lang="ru-RU"/>
              <a:t>Стили проведения переговоров</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993775"/>
          </a:xfrm>
          <a:noFill/>
        </p:spPr>
        <p:txBody>
          <a:bodyPr/>
          <a:lstStyle/>
          <a:p>
            <a:pPr>
              <a:defRPr/>
            </a:pPr>
            <a:r>
              <a:rPr lang="ru-RU" dirty="0"/>
              <a:t>Организационная структура коммуникаций</a:t>
            </a:r>
          </a:p>
        </p:txBody>
      </p:sp>
      <p:graphicFrame>
        <p:nvGraphicFramePr>
          <p:cNvPr id="4" name="Содержимое 3"/>
          <p:cNvGraphicFramePr>
            <a:graphicFrameLocks noGrp="1"/>
          </p:cNvGraphicFramePr>
          <p:nvPr>
            <p:ph idx="4294967295"/>
          </p:nvPr>
        </p:nvGraphicFramePr>
        <p:xfrm>
          <a:off x="179512" y="1726549"/>
          <a:ext cx="8784976" cy="4912161"/>
        </p:xfrm>
        <a:graphic>
          <a:graphicData uri="http://schemas.openxmlformats.org/drawingml/2006/table">
            <a:tbl>
              <a:tblPr firstRow="1" bandRow="1">
                <a:tableStyleId>{21E4AEA4-8DFA-4A89-87EB-49C32662AFE0}</a:tableStyleId>
              </a:tblPr>
              <a:tblGrid>
                <a:gridCol w="2880320">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gridCol w="2952328">
                  <a:extLst>
                    <a:ext uri="{9D8B030D-6E8A-4147-A177-3AD203B41FA5}">
                      <a16:colId xmlns:a16="http://schemas.microsoft.com/office/drawing/2014/main" val="20002"/>
                    </a:ext>
                  </a:extLst>
                </a:gridCol>
              </a:tblGrid>
              <a:tr h="372559">
                <a:tc>
                  <a:txBody>
                    <a:bodyPr/>
                    <a:lstStyle/>
                    <a:p>
                      <a:pPr algn="ctr"/>
                      <a:r>
                        <a:rPr lang="ru-RU" sz="2000" dirty="0"/>
                        <a:t>Характеристика</a:t>
                      </a:r>
                    </a:p>
                  </a:txBody>
                  <a:tcPr marT="45719" marB="45719"/>
                </a:tc>
                <a:tc>
                  <a:txBody>
                    <a:bodyPr/>
                    <a:lstStyle/>
                    <a:p>
                      <a:pPr algn="ctr"/>
                      <a:r>
                        <a:rPr lang="ru-RU" sz="2000" dirty="0"/>
                        <a:t>Жесткая структура</a:t>
                      </a:r>
                    </a:p>
                  </a:txBody>
                  <a:tcPr marT="45719" marB="45719"/>
                </a:tc>
                <a:tc>
                  <a:txBody>
                    <a:bodyPr/>
                    <a:lstStyle/>
                    <a:p>
                      <a:pPr algn="ctr"/>
                      <a:r>
                        <a:rPr lang="ru-RU" sz="2000" dirty="0"/>
                        <a:t>Мягкая структура</a:t>
                      </a:r>
                    </a:p>
                  </a:txBody>
                  <a:tcPr marT="45719" marB="45719"/>
                </a:tc>
                <a:extLst>
                  <a:ext uri="{0D108BD9-81ED-4DB2-BD59-A6C34878D82A}">
                    <a16:rowId xmlns:a16="http://schemas.microsoft.com/office/drawing/2014/main" val="10000"/>
                  </a:ext>
                </a:extLst>
              </a:tr>
              <a:tr h="372559">
                <a:tc>
                  <a:txBody>
                    <a:bodyPr/>
                    <a:lstStyle/>
                    <a:p>
                      <a:r>
                        <a:rPr lang="ru-RU" sz="2000" dirty="0"/>
                        <a:t>Тип ОСУ</a:t>
                      </a:r>
                    </a:p>
                  </a:txBody>
                  <a:tcPr marT="45719" marB="45719">
                    <a:solidFill>
                      <a:srgbClr val="FFC000"/>
                    </a:solidFill>
                  </a:tcPr>
                </a:tc>
                <a:tc>
                  <a:txBody>
                    <a:bodyPr/>
                    <a:lstStyle/>
                    <a:p>
                      <a:r>
                        <a:rPr lang="ru-RU" sz="2000" dirty="0"/>
                        <a:t>Иерархическая</a:t>
                      </a:r>
                    </a:p>
                  </a:txBody>
                  <a:tcPr marT="45719" marB="45719">
                    <a:solidFill>
                      <a:srgbClr val="FFC000"/>
                    </a:solidFill>
                  </a:tcPr>
                </a:tc>
                <a:tc>
                  <a:txBody>
                    <a:bodyPr/>
                    <a:lstStyle/>
                    <a:p>
                      <a:r>
                        <a:rPr lang="ru-RU" sz="2000" dirty="0"/>
                        <a:t>Органическая</a:t>
                      </a:r>
                    </a:p>
                  </a:txBody>
                  <a:tcPr marT="45719" marB="45719">
                    <a:solidFill>
                      <a:srgbClr val="FFC000"/>
                    </a:solidFill>
                  </a:tcPr>
                </a:tc>
                <a:extLst>
                  <a:ext uri="{0D108BD9-81ED-4DB2-BD59-A6C34878D82A}">
                    <a16:rowId xmlns:a16="http://schemas.microsoft.com/office/drawing/2014/main" val="10001"/>
                  </a:ext>
                </a:extLst>
              </a:tr>
              <a:tr h="659144">
                <a:tc>
                  <a:txBody>
                    <a:bodyPr/>
                    <a:lstStyle/>
                    <a:p>
                      <a:r>
                        <a:rPr lang="ru-RU" sz="2000" dirty="0"/>
                        <a:t>Права, обязанности и ответственность</a:t>
                      </a:r>
                    </a:p>
                  </a:txBody>
                  <a:tcPr marT="45719" marB="45719"/>
                </a:tc>
                <a:tc>
                  <a:txBody>
                    <a:bodyPr/>
                    <a:lstStyle/>
                    <a:p>
                      <a:r>
                        <a:rPr lang="ru-RU" sz="2000" dirty="0"/>
                        <a:t>Определены четко</a:t>
                      </a:r>
                    </a:p>
                  </a:txBody>
                  <a:tcPr marT="45719" marB="45719"/>
                </a:tc>
                <a:tc>
                  <a:txBody>
                    <a:bodyPr/>
                    <a:lstStyle/>
                    <a:p>
                      <a:r>
                        <a:rPr lang="ru-RU" sz="2000" dirty="0"/>
                        <a:t>Модифицируются в за-</a:t>
                      </a:r>
                      <a:r>
                        <a:rPr lang="ru-RU" sz="2000" dirty="0" err="1"/>
                        <a:t>висимости</a:t>
                      </a:r>
                      <a:r>
                        <a:rPr lang="ru-RU" sz="2000" dirty="0"/>
                        <a:t> от ситуации</a:t>
                      </a:r>
                    </a:p>
                  </a:txBody>
                  <a:tcPr marT="45719" marB="45719"/>
                </a:tc>
                <a:extLst>
                  <a:ext uri="{0D108BD9-81ED-4DB2-BD59-A6C34878D82A}">
                    <a16:rowId xmlns:a16="http://schemas.microsoft.com/office/drawing/2014/main" val="10002"/>
                  </a:ext>
                </a:extLst>
              </a:tr>
              <a:tr h="659144">
                <a:tc>
                  <a:txBody>
                    <a:bodyPr/>
                    <a:lstStyle/>
                    <a:p>
                      <a:r>
                        <a:rPr lang="ru-RU" sz="2000" dirty="0"/>
                        <a:t>Координация поведения</a:t>
                      </a:r>
                    </a:p>
                  </a:txBody>
                  <a:tcPr marT="45719" marB="45719">
                    <a:solidFill>
                      <a:srgbClr val="FF0000"/>
                    </a:solidFill>
                  </a:tcPr>
                </a:tc>
                <a:tc>
                  <a:txBody>
                    <a:bodyPr/>
                    <a:lstStyle/>
                    <a:p>
                      <a:r>
                        <a:rPr lang="ru-RU" sz="2000" dirty="0"/>
                        <a:t>Внешняя</a:t>
                      </a:r>
                    </a:p>
                  </a:txBody>
                  <a:tcPr marT="45719" marB="45719">
                    <a:solidFill>
                      <a:srgbClr val="FF0000"/>
                    </a:solidFill>
                  </a:tcPr>
                </a:tc>
                <a:tc>
                  <a:txBody>
                    <a:bodyPr/>
                    <a:lstStyle/>
                    <a:p>
                      <a:r>
                        <a:rPr lang="ru-RU" sz="2000" dirty="0"/>
                        <a:t>Внутренняя </a:t>
                      </a:r>
                    </a:p>
                  </a:txBody>
                  <a:tcPr marT="45719" marB="45719">
                    <a:solidFill>
                      <a:srgbClr val="FF0000"/>
                    </a:solidFill>
                  </a:tcPr>
                </a:tc>
                <a:extLst>
                  <a:ext uri="{0D108BD9-81ED-4DB2-BD59-A6C34878D82A}">
                    <a16:rowId xmlns:a16="http://schemas.microsoft.com/office/drawing/2014/main" val="10003"/>
                  </a:ext>
                </a:extLst>
              </a:tr>
              <a:tr h="372559">
                <a:tc>
                  <a:txBody>
                    <a:bodyPr/>
                    <a:lstStyle/>
                    <a:p>
                      <a:r>
                        <a:rPr lang="ru-RU" sz="2000" dirty="0"/>
                        <a:t>Способы поведения</a:t>
                      </a:r>
                    </a:p>
                  </a:txBody>
                  <a:tcPr marT="45719" marB="45719"/>
                </a:tc>
                <a:tc>
                  <a:txBody>
                    <a:bodyPr/>
                    <a:lstStyle/>
                    <a:p>
                      <a:r>
                        <a:rPr lang="ru-RU" sz="2000" dirty="0"/>
                        <a:t>Заданы руководителем</a:t>
                      </a:r>
                    </a:p>
                  </a:txBody>
                  <a:tcPr marT="45719" marB="45719"/>
                </a:tc>
                <a:tc>
                  <a:txBody>
                    <a:bodyPr/>
                    <a:lstStyle/>
                    <a:p>
                      <a:r>
                        <a:rPr lang="ru-RU" sz="2000" dirty="0"/>
                        <a:t>Многовариантны</a:t>
                      </a:r>
                    </a:p>
                  </a:txBody>
                  <a:tcPr marT="45719" marB="45719"/>
                </a:tc>
                <a:extLst>
                  <a:ext uri="{0D108BD9-81ED-4DB2-BD59-A6C34878D82A}">
                    <a16:rowId xmlns:a16="http://schemas.microsoft.com/office/drawing/2014/main" val="10004"/>
                  </a:ext>
                </a:extLst>
              </a:tr>
              <a:tr h="372559">
                <a:tc>
                  <a:txBody>
                    <a:bodyPr/>
                    <a:lstStyle/>
                    <a:p>
                      <a:r>
                        <a:rPr lang="ru-RU" sz="2000" dirty="0"/>
                        <a:t>Характер мышления</a:t>
                      </a:r>
                    </a:p>
                  </a:txBody>
                  <a:tcPr marT="45719" marB="45719">
                    <a:solidFill>
                      <a:srgbClr val="00B050"/>
                    </a:solidFill>
                  </a:tcPr>
                </a:tc>
                <a:tc>
                  <a:txBody>
                    <a:bodyPr/>
                    <a:lstStyle/>
                    <a:p>
                      <a:r>
                        <a:rPr lang="ru-RU" sz="2000" dirty="0"/>
                        <a:t>Линейный</a:t>
                      </a:r>
                    </a:p>
                  </a:txBody>
                  <a:tcPr marT="45719" marB="45719">
                    <a:solidFill>
                      <a:srgbClr val="00B050"/>
                    </a:solidFill>
                  </a:tcPr>
                </a:tc>
                <a:tc>
                  <a:txBody>
                    <a:bodyPr/>
                    <a:lstStyle/>
                    <a:p>
                      <a:r>
                        <a:rPr lang="ru-RU" sz="2000" dirty="0"/>
                        <a:t>Полимерный</a:t>
                      </a:r>
                    </a:p>
                  </a:txBody>
                  <a:tcPr marT="45719" marB="45719">
                    <a:solidFill>
                      <a:srgbClr val="00B050"/>
                    </a:solidFill>
                  </a:tcPr>
                </a:tc>
                <a:extLst>
                  <a:ext uri="{0D108BD9-81ED-4DB2-BD59-A6C34878D82A}">
                    <a16:rowId xmlns:a16="http://schemas.microsoft.com/office/drawing/2014/main" val="10005"/>
                  </a:ext>
                </a:extLst>
              </a:tr>
              <a:tr h="659144">
                <a:tc>
                  <a:txBody>
                    <a:bodyPr/>
                    <a:lstStyle/>
                    <a:p>
                      <a:r>
                        <a:rPr lang="ru-RU" sz="2000" dirty="0"/>
                        <a:t>Отношение к инновациям</a:t>
                      </a:r>
                    </a:p>
                  </a:txBody>
                  <a:tcPr marT="45719" marB="45719"/>
                </a:tc>
                <a:tc>
                  <a:txBody>
                    <a:bodyPr/>
                    <a:lstStyle/>
                    <a:p>
                      <a:r>
                        <a:rPr lang="ru-RU" sz="2000" dirty="0"/>
                        <a:t>Закрытость</a:t>
                      </a:r>
                    </a:p>
                  </a:txBody>
                  <a:tcPr marT="45719" marB="45719"/>
                </a:tc>
                <a:tc>
                  <a:txBody>
                    <a:bodyPr/>
                    <a:lstStyle/>
                    <a:p>
                      <a:r>
                        <a:rPr lang="ru-RU" sz="2000" dirty="0"/>
                        <a:t>Открытость</a:t>
                      </a:r>
                    </a:p>
                  </a:txBody>
                  <a:tcPr marT="45719" marB="45719"/>
                </a:tc>
                <a:extLst>
                  <a:ext uri="{0D108BD9-81ED-4DB2-BD59-A6C34878D82A}">
                    <a16:rowId xmlns:a16="http://schemas.microsoft.com/office/drawing/2014/main" val="10006"/>
                  </a:ext>
                </a:extLst>
              </a:tr>
              <a:tr h="659144">
                <a:tc>
                  <a:txBody>
                    <a:bodyPr/>
                    <a:lstStyle/>
                    <a:p>
                      <a:r>
                        <a:rPr lang="ru-RU" sz="2000" dirty="0"/>
                        <a:t>Информационная </a:t>
                      </a:r>
                      <a:r>
                        <a:rPr lang="ru-RU" sz="2000" dirty="0" err="1"/>
                        <a:t>адресность</a:t>
                      </a:r>
                      <a:endParaRPr lang="ru-RU" sz="2000" dirty="0"/>
                    </a:p>
                  </a:txBody>
                  <a:tcPr marT="45719" marB="45719">
                    <a:solidFill>
                      <a:schemeClr val="accent4">
                        <a:lumMod val="75000"/>
                      </a:schemeClr>
                    </a:solidFill>
                  </a:tcPr>
                </a:tc>
                <a:tc>
                  <a:txBody>
                    <a:bodyPr/>
                    <a:lstStyle/>
                    <a:p>
                      <a:r>
                        <a:rPr lang="ru-RU" sz="2000" dirty="0"/>
                        <a:t>Четкая</a:t>
                      </a:r>
                    </a:p>
                  </a:txBody>
                  <a:tcPr marT="45719" marB="45719">
                    <a:solidFill>
                      <a:schemeClr val="accent4">
                        <a:lumMod val="75000"/>
                      </a:schemeClr>
                    </a:solidFill>
                  </a:tcPr>
                </a:tc>
                <a:tc>
                  <a:txBody>
                    <a:bodyPr/>
                    <a:lstStyle/>
                    <a:p>
                      <a:r>
                        <a:rPr lang="ru-RU" sz="2000" dirty="0"/>
                        <a:t>Размытая</a:t>
                      </a:r>
                    </a:p>
                  </a:txBody>
                  <a:tcPr marT="45719" marB="45719">
                    <a:solidFill>
                      <a:schemeClr val="accent4">
                        <a:lumMod val="75000"/>
                      </a:schemeClr>
                    </a:solidFill>
                  </a:tcPr>
                </a:tc>
                <a:extLst>
                  <a:ext uri="{0D108BD9-81ED-4DB2-BD59-A6C34878D82A}">
                    <a16:rowId xmlns:a16="http://schemas.microsoft.com/office/drawing/2014/main" val="10007"/>
                  </a:ext>
                </a:extLst>
              </a:tr>
              <a:tr h="523057">
                <a:tc>
                  <a:txBody>
                    <a:bodyPr/>
                    <a:lstStyle/>
                    <a:p>
                      <a:r>
                        <a:rPr lang="ru-RU" sz="2000" dirty="0"/>
                        <a:t>Философия</a:t>
                      </a:r>
                    </a:p>
                  </a:txBody>
                  <a:tcPr marT="45719" marB="45719"/>
                </a:tc>
                <a:tc>
                  <a:txBody>
                    <a:bodyPr/>
                    <a:lstStyle/>
                    <a:p>
                      <a:r>
                        <a:rPr lang="ru-RU" sz="2000" dirty="0"/>
                        <a:t>Человек для дела</a:t>
                      </a:r>
                    </a:p>
                  </a:txBody>
                  <a:tcPr marT="45719" marB="45719"/>
                </a:tc>
                <a:tc>
                  <a:txBody>
                    <a:bodyPr/>
                    <a:lstStyle/>
                    <a:p>
                      <a:r>
                        <a:rPr lang="ru-RU" sz="2000" dirty="0"/>
                        <a:t>Дело для человека</a:t>
                      </a:r>
                    </a:p>
                  </a:txBody>
                  <a:tcPr marT="45719" marB="45719"/>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0421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Заголовок 1"/>
          <p:cNvSpPr>
            <a:spLocks noGrp="1"/>
          </p:cNvSpPr>
          <p:nvPr>
            <p:ph type="title"/>
          </p:nvPr>
        </p:nvSpPr>
        <p:spPr/>
        <p:txBody>
          <a:bodyPr/>
          <a:lstStyle/>
          <a:p>
            <a:r>
              <a:rPr lang="ru-RU"/>
              <a:t>Виды информации</a:t>
            </a:r>
          </a:p>
        </p:txBody>
      </p:sp>
      <p:sp>
        <p:nvSpPr>
          <p:cNvPr id="8195" name="Содержимое 2"/>
          <p:cNvSpPr>
            <a:spLocks noGrp="1"/>
          </p:cNvSpPr>
          <p:nvPr>
            <p:ph idx="1"/>
          </p:nvPr>
        </p:nvSpPr>
        <p:spPr/>
        <p:txBody>
          <a:bodyPr/>
          <a:lstStyle/>
          <a:p>
            <a:r>
              <a:rPr lang="ru-RU"/>
              <a:t>Научно-техническая</a:t>
            </a:r>
          </a:p>
          <a:p>
            <a:r>
              <a:rPr lang="ru-RU"/>
              <a:t>Патентная</a:t>
            </a:r>
          </a:p>
          <a:p>
            <a:r>
              <a:rPr lang="ru-RU"/>
              <a:t>Конъюнктурно-экономическая</a:t>
            </a:r>
          </a:p>
          <a:p>
            <a:r>
              <a:rPr lang="ru-RU"/>
              <a:t>Бизнес-информация</a:t>
            </a:r>
          </a:p>
          <a:p>
            <a:r>
              <a:rPr lang="ru-RU"/>
              <a:t>Учётно-статистическая</a:t>
            </a:r>
          </a:p>
          <a:p>
            <a:r>
              <a:rPr lang="ru-RU"/>
              <a:t>Нормативно-правовая</a:t>
            </a:r>
          </a:p>
          <a:p>
            <a:r>
              <a:rPr lang="ru-RU"/>
              <a:t>Инфраструктурная </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5085184"/>
            <a:ext cx="6542112" cy="1440160"/>
          </a:xfrm>
          <a:noFill/>
        </p:spPr>
        <p:txBody>
          <a:bodyPr rtlCol="0">
            <a:normAutofit fontScale="90000"/>
          </a:bodyPr>
          <a:lstStyle/>
          <a:p>
            <a:pPr eaLnBrk="1" fontAlgn="auto" hangingPunct="1">
              <a:spcAft>
                <a:spcPts val="0"/>
              </a:spcAft>
              <a:defRPr/>
            </a:pPr>
            <a:r>
              <a:rPr lang="ru-RU" dirty="0"/>
              <a:t>Коммуникативные типы руководителей</a:t>
            </a:r>
          </a:p>
        </p:txBody>
      </p:sp>
      <p:graphicFrame>
        <p:nvGraphicFramePr>
          <p:cNvPr id="4" name="Содержимое 3"/>
          <p:cNvGraphicFramePr>
            <a:graphicFrameLocks noGrp="1"/>
          </p:cNvGraphicFramePr>
          <p:nvPr>
            <p:ph idx="4294967295"/>
          </p:nvPr>
        </p:nvGraphicFramePr>
        <p:xfrm>
          <a:off x="179512" y="188640"/>
          <a:ext cx="8661648"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31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graphicEl>
                                              <a:dgm id="{DBE7E143-8599-402A-B6C2-DABCA977F7AA}"/>
                                            </p:graphicEl>
                                          </p:spTgt>
                                        </p:tgtEl>
                                        <p:attrNameLst>
                                          <p:attrName>style.visibility</p:attrName>
                                        </p:attrNameLst>
                                      </p:cBhvr>
                                      <p:to>
                                        <p:strVal val="visible"/>
                                      </p:to>
                                    </p:set>
                                    <p:animEffect transition="in" filter="wheel(1)">
                                      <p:cBhvr>
                                        <p:cTn id="7" dur="2000"/>
                                        <p:tgtEl>
                                          <p:spTgt spid="4">
                                            <p:graphicEl>
                                              <a:dgm id="{DBE7E143-8599-402A-B6C2-DABCA977F7AA}"/>
                                            </p:graphic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graphicEl>
                                              <a:dgm id="{617C5EBC-7AEC-4DC0-8DC7-16777A870313}"/>
                                            </p:graphicEl>
                                          </p:spTgt>
                                        </p:tgtEl>
                                        <p:attrNameLst>
                                          <p:attrName>style.visibility</p:attrName>
                                        </p:attrNameLst>
                                      </p:cBhvr>
                                      <p:to>
                                        <p:strVal val="visible"/>
                                      </p:to>
                                    </p:set>
                                    <p:animEffect transition="in" filter="wheel(1)">
                                      <p:cBhvr>
                                        <p:cTn id="10" dur="2000"/>
                                        <p:tgtEl>
                                          <p:spTgt spid="4">
                                            <p:graphicEl>
                                              <a:dgm id="{617C5EBC-7AEC-4DC0-8DC7-16777A870313}"/>
                                            </p:graphic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graphicEl>
                                              <a:dgm id="{B1C8872A-117D-4565-9B17-628F5AF0228D}"/>
                                            </p:graphicEl>
                                          </p:spTgt>
                                        </p:tgtEl>
                                        <p:attrNameLst>
                                          <p:attrName>style.visibility</p:attrName>
                                        </p:attrNameLst>
                                      </p:cBhvr>
                                      <p:to>
                                        <p:strVal val="visible"/>
                                      </p:to>
                                    </p:set>
                                    <p:animEffect transition="in" filter="wheel(1)">
                                      <p:cBhvr>
                                        <p:cTn id="13" dur="2000"/>
                                        <p:tgtEl>
                                          <p:spTgt spid="4">
                                            <p:graphicEl>
                                              <a:dgm id="{B1C8872A-117D-4565-9B17-628F5AF0228D}"/>
                                            </p:graphic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4">
                                            <p:graphicEl>
                                              <a:dgm id="{BC9FB4D9-7385-46C0-BEB8-17E7F01804CF}"/>
                                            </p:graphicEl>
                                          </p:spTgt>
                                        </p:tgtEl>
                                        <p:attrNameLst>
                                          <p:attrName>style.visibility</p:attrName>
                                        </p:attrNameLst>
                                      </p:cBhvr>
                                      <p:to>
                                        <p:strVal val="visible"/>
                                      </p:to>
                                    </p:set>
                                    <p:animEffect transition="in" filter="wheel(1)">
                                      <p:cBhvr>
                                        <p:cTn id="16" dur="2000"/>
                                        <p:tgtEl>
                                          <p:spTgt spid="4">
                                            <p:graphicEl>
                                              <a:dgm id="{BC9FB4D9-7385-46C0-BEB8-17E7F01804CF}"/>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4">
                                            <p:graphicEl>
                                              <a:dgm id="{95E4B1DF-8B0A-4B13-83C8-E3C67652BC97}"/>
                                            </p:graphicEl>
                                          </p:spTgt>
                                        </p:tgtEl>
                                        <p:attrNameLst>
                                          <p:attrName>style.visibility</p:attrName>
                                        </p:attrNameLst>
                                      </p:cBhvr>
                                      <p:to>
                                        <p:strVal val="visible"/>
                                      </p:to>
                                    </p:set>
                                    <p:animEffect transition="in" filter="wheel(1)">
                                      <p:cBhvr>
                                        <p:cTn id="21" dur="2000"/>
                                        <p:tgtEl>
                                          <p:spTgt spid="4">
                                            <p:graphicEl>
                                              <a:dgm id="{95E4B1DF-8B0A-4B13-83C8-E3C67652BC97}"/>
                                            </p:graphicEl>
                                          </p:spTgt>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4">
                                            <p:graphicEl>
                                              <a:dgm id="{A609973E-CE8B-41A6-8977-D5A3CA4961A4}"/>
                                            </p:graphicEl>
                                          </p:spTgt>
                                        </p:tgtEl>
                                        <p:attrNameLst>
                                          <p:attrName>style.visibility</p:attrName>
                                        </p:attrNameLst>
                                      </p:cBhvr>
                                      <p:to>
                                        <p:strVal val="visible"/>
                                      </p:to>
                                    </p:set>
                                    <p:animEffect transition="in" filter="wheel(1)">
                                      <p:cBhvr>
                                        <p:cTn id="24" dur="2000"/>
                                        <p:tgtEl>
                                          <p:spTgt spid="4">
                                            <p:graphicEl>
                                              <a:dgm id="{A609973E-CE8B-41A6-8977-D5A3CA4961A4}"/>
                                            </p:graphicEl>
                                          </p:spTgt>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4">
                                            <p:graphicEl>
                                              <a:dgm id="{17C097AF-001C-4C77-97BD-09D4BC59CD8F}"/>
                                            </p:graphicEl>
                                          </p:spTgt>
                                        </p:tgtEl>
                                        <p:attrNameLst>
                                          <p:attrName>style.visibility</p:attrName>
                                        </p:attrNameLst>
                                      </p:cBhvr>
                                      <p:to>
                                        <p:strVal val="visible"/>
                                      </p:to>
                                    </p:set>
                                    <p:animEffect transition="in" filter="wheel(1)">
                                      <p:cBhvr>
                                        <p:cTn id="27" dur="2000"/>
                                        <p:tgtEl>
                                          <p:spTgt spid="4">
                                            <p:graphicEl>
                                              <a:dgm id="{17C097AF-001C-4C77-97BD-09D4BC59CD8F}"/>
                                            </p:graphicEl>
                                          </p:spTgt>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4">
                                            <p:graphicEl>
                                              <a:dgm id="{FAE403D1-260C-4168-957C-9BE1F92C07FC}"/>
                                            </p:graphicEl>
                                          </p:spTgt>
                                        </p:tgtEl>
                                        <p:attrNameLst>
                                          <p:attrName>style.visibility</p:attrName>
                                        </p:attrNameLst>
                                      </p:cBhvr>
                                      <p:to>
                                        <p:strVal val="visible"/>
                                      </p:to>
                                    </p:set>
                                    <p:animEffect transition="in" filter="wheel(1)">
                                      <p:cBhvr>
                                        <p:cTn id="30" dur="2000"/>
                                        <p:tgtEl>
                                          <p:spTgt spid="4">
                                            <p:graphicEl>
                                              <a:dgm id="{FAE403D1-260C-4168-957C-9BE1F92C07F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987592"/>
            <a:ext cx="7642965" cy="1537751"/>
          </a:xfrm>
          <a:noFill/>
        </p:spPr>
        <p:txBody>
          <a:bodyPr/>
          <a:lstStyle/>
          <a:p>
            <a:pPr>
              <a:defRPr/>
            </a:pPr>
            <a:r>
              <a:rPr lang="ru-RU" dirty="0"/>
              <a:t>Типы личности по восприятию</a:t>
            </a:r>
          </a:p>
        </p:txBody>
      </p:sp>
      <p:sp>
        <p:nvSpPr>
          <p:cNvPr id="30723" name="Содержимое 2"/>
          <p:cNvSpPr>
            <a:spLocks noGrp="1"/>
          </p:cNvSpPr>
          <p:nvPr>
            <p:ph idx="4294967295"/>
          </p:nvPr>
        </p:nvSpPr>
        <p:spPr>
          <a:xfrm>
            <a:off x="395288" y="1628775"/>
            <a:ext cx="8229600" cy="4824413"/>
          </a:xfrm>
          <a:prstGeom prst="rect">
            <a:avLst/>
          </a:prstGeom>
        </p:spPr>
        <p:txBody>
          <a:bodyPr/>
          <a:lstStyle/>
          <a:p>
            <a:pPr>
              <a:buFont typeface="Arial" charset="0"/>
              <a:buNone/>
            </a:pPr>
            <a:r>
              <a:rPr lang="ru-RU" altLang="ru-RU" dirty="0"/>
              <a:t>                                   </a:t>
            </a:r>
          </a:p>
          <a:p>
            <a:pPr>
              <a:buFont typeface="Arial" charset="0"/>
              <a:buNone/>
            </a:pPr>
            <a:r>
              <a:rPr lang="ru-RU" altLang="ru-RU" dirty="0"/>
              <a:t>                                          </a:t>
            </a:r>
          </a:p>
        </p:txBody>
      </p:sp>
      <p:sp>
        <p:nvSpPr>
          <p:cNvPr id="4" name="Прямоугольник 3"/>
          <p:cNvSpPr/>
          <p:nvPr/>
        </p:nvSpPr>
        <p:spPr>
          <a:xfrm>
            <a:off x="368895" y="476672"/>
            <a:ext cx="3097212" cy="14398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a:solidFill>
                  <a:prstClr val="white"/>
                </a:solidFill>
              </a:rPr>
              <a:t>Импульсивная переработка с учетом личных угроз</a:t>
            </a:r>
          </a:p>
        </p:txBody>
      </p:sp>
      <p:sp>
        <p:nvSpPr>
          <p:cNvPr id="5" name="Овал 4"/>
          <p:cNvSpPr/>
          <p:nvPr/>
        </p:nvSpPr>
        <p:spPr>
          <a:xfrm>
            <a:off x="6084888" y="79797"/>
            <a:ext cx="2447925" cy="2233612"/>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err="1">
                <a:solidFill>
                  <a:prstClr val="white"/>
                </a:solidFill>
              </a:rPr>
              <a:t>Эмоцио-нальная</a:t>
            </a:r>
            <a:r>
              <a:rPr lang="ru-RU" sz="2400" dirty="0">
                <a:solidFill>
                  <a:prstClr val="white"/>
                </a:solidFill>
              </a:rPr>
              <a:t> </a:t>
            </a:r>
            <a:r>
              <a:rPr lang="ru-RU" sz="2400" dirty="0" err="1">
                <a:solidFill>
                  <a:prstClr val="white"/>
                </a:solidFill>
              </a:rPr>
              <a:t>переработ-ка</a:t>
            </a:r>
            <a:r>
              <a:rPr lang="ru-RU" sz="2400" dirty="0">
                <a:solidFill>
                  <a:prstClr val="white"/>
                </a:solidFill>
              </a:rPr>
              <a:t> </a:t>
            </a:r>
            <a:r>
              <a:rPr lang="ru-RU" sz="2400" dirty="0" err="1">
                <a:solidFill>
                  <a:prstClr val="white"/>
                </a:solidFill>
              </a:rPr>
              <a:t>инфор-мации</a:t>
            </a:r>
            <a:endParaRPr lang="ru-RU" sz="2400" dirty="0">
              <a:solidFill>
                <a:prstClr val="white"/>
              </a:solidFill>
            </a:endParaRPr>
          </a:p>
        </p:txBody>
      </p:sp>
      <p:sp>
        <p:nvSpPr>
          <p:cNvPr id="7" name="Прямоугольник 6"/>
          <p:cNvSpPr/>
          <p:nvPr/>
        </p:nvSpPr>
        <p:spPr>
          <a:xfrm>
            <a:off x="6416047" y="2852481"/>
            <a:ext cx="2016125" cy="180022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a:solidFill>
                  <a:prstClr val="white"/>
                </a:solidFill>
              </a:rPr>
              <a:t>Детальное восприятие и изучение информации</a:t>
            </a:r>
          </a:p>
        </p:txBody>
      </p:sp>
      <p:sp>
        <p:nvSpPr>
          <p:cNvPr id="8" name="Равнобедренный треугольник 7"/>
          <p:cNvSpPr/>
          <p:nvPr/>
        </p:nvSpPr>
        <p:spPr>
          <a:xfrm>
            <a:off x="368895" y="2205333"/>
            <a:ext cx="3095625" cy="24479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err="1">
                <a:solidFill>
                  <a:prstClr val="white"/>
                </a:solidFill>
              </a:rPr>
              <a:t>Смысло-вая</a:t>
            </a:r>
            <a:r>
              <a:rPr lang="ru-RU" sz="2400" dirty="0">
                <a:solidFill>
                  <a:prstClr val="white"/>
                </a:solidFill>
              </a:rPr>
              <a:t> </a:t>
            </a:r>
            <a:r>
              <a:rPr lang="ru-RU" sz="2400" dirty="0" err="1">
                <a:solidFill>
                  <a:prstClr val="white"/>
                </a:solidFill>
              </a:rPr>
              <a:t>пере-работка</a:t>
            </a:r>
            <a:r>
              <a:rPr lang="ru-RU" sz="2400" dirty="0">
                <a:solidFill>
                  <a:prstClr val="white"/>
                </a:solidFill>
              </a:rPr>
              <a:t> данных</a:t>
            </a:r>
          </a:p>
          <a:p>
            <a:pPr algn="ctr" fontAlgn="auto">
              <a:spcBef>
                <a:spcPts val="0"/>
              </a:spcBef>
              <a:spcAft>
                <a:spcPts val="0"/>
              </a:spcAft>
              <a:defRPr/>
            </a:pPr>
            <a:endParaRPr lang="ru-RU" sz="2400" dirty="0">
              <a:solidFill>
                <a:prstClr val="white"/>
              </a:solidFill>
            </a:endParaRPr>
          </a:p>
        </p:txBody>
      </p:sp>
      <p:cxnSp>
        <p:nvCxnSpPr>
          <p:cNvPr id="10" name="Соединительная линия уступом 9"/>
          <p:cNvCxnSpPr/>
          <p:nvPr/>
        </p:nvCxnSpPr>
        <p:spPr>
          <a:xfrm>
            <a:off x="4499992" y="2729186"/>
            <a:ext cx="914400"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53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5301208"/>
            <a:ext cx="6512511" cy="1143000"/>
          </a:xfrm>
        </p:spPr>
        <p:txBody>
          <a:bodyPr/>
          <a:lstStyle/>
          <a:p>
            <a:r>
              <a:rPr lang="ru-RU" dirty="0"/>
              <a:t>Формы обращения</a:t>
            </a:r>
          </a:p>
        </p:txBody>
      </p:sp>
      <p:sp>
        <p:nvSpPr>
          <p:cNvPr id="3" name="Объект 2"/>
          <p:cNvSpPr>
            <a:spLocks noGrp="1"/>
          </p:cNvSpPr>
          <p:nvPr>
            <p:ph sz="quarter" idx="13"/>
          </p:nvPr>
        </p:nvSpPr>
        <p:spPr/>
        <p:txBody>
          <a:bodyPr/>
          <a:lstStyle/>
          <a:p>
            <a:endParaRPr lang="ru-RU" dirty="0"/>
          </a:p>
        </p:txBody>
      </p:sp>
      <p:graphicFrame>
        <p:nvGraphicFramePr>
          <p:cNvPr id="4" name="Содержимое 3"/>
          <p:cNvGraphicFramePr>
            <a:graphicFrameLocks/>
          </p:cNvGraphicFramePr>
          <p:nvPr/>
        </p:nvGraphicFramePr>
        <p:xfrm>
          <a:off x="539552" y="26064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6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F55363E8-9CA3-4C79-9076-B14F53F31441}"/>
                                            </p:graphicEl>
                                          </p:spTgt>
                                        </p:tgtEl>
                                        <p:attrNameLst>
                                          <p:attrName>style.visibility</p:attrName>
                                        </p:attrNameLst>
                                      </p:cBhvr>
                                      <p:to>
                                        <p:strVal val="visible"/>
                                      </p:to>
                                    </p:set>
                                    <p:animEffect transition="in" filter="fade">
                                      <p:cBhvr>
                                        <p:cTn id="7" dur="1000"/>
                                        <p:tgtEl>
                                          <p:spTgt spid="4">
                                            <p:graphicEl>
                                              <a:dgm id="{F55363E8-9CA3-4C79-9076-B14F53F31441}"/>
                                            </p:graphicEl>
                                          </p:spTgt>
                                        </p:tgtEl>
                                      </p:cBhvr>
                                    </p:animEffect>
                                    <p:anim calcmode="lin" valueType="num">
                                      <p:cBhvr>
                                        <p:cTn id="8" dur="1000" fill="hold"/>
                                        <p:tgtEl>
                                          <p:spTgt spid="4">
                                            <p:graphicEl>
                                              <a:dgm id="{F55363E8-9CA3-4C79-9076-B14F53F31441}"/>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F55363E8-9CA3-4C79-9076-B14F53F31441}"/>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F8EB206C-D407-4ECF-BCE4-8F1D0A608142}"/>
                                            </p:graphicEl>
                                          </p:spTgt>
                                        </p:tgtEl>
                                        <p:attrNameLst>
                                          <p:attrName>style.visibility</p:attrName>
                                        </p:attrNameLst>
                                      </p:cBhvr>
                                      <p:to>
                                        <p:strVal val="visible"/>
                                      </p:to>
                                    </p:set>
                                    <p:animEffect transition="in" filter="fade">
                                      <p:cBhvr>
                                        <p:cTn id="14" dur="1000"/>
                                        <p:tgtEl>
                                          <p:spTgt spid="4">
                                            <p:graphicEl>
                                              <a:dgm id="{F8EB206C-D407-4ECF-BCE4-8F1D0A608142}"/>
                                            </p:graphicEl>
                                          </p:spTgt>
                                        </p:tgtEl>
                                      </p:cBhvr>
                                    </p:animEffect>
                                    <p:anim calcmode="lin" valueType="num">
                                      <p:cBhvr>
                                        <p:cTn id="15" dur="1000" fill="hold"/>
                                        <p:tgtEl>
                                          <p:spTgt spid="4">
                                            <p:graphicEl>
                                              <a:dgm id="{F8EB206C-D407-4ECF-BCE4-8F1D0A608142}"/>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F8EB206C-D407-4ECF-BCE4-8F1D0A608142}"/>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10A1F443-5038-48D0-BF43-341059F18347}"/>
                                            </p:graphicEl>
                                          </p:spTgt>
                                        </p:tgtEl>
                                        <p:attrNameLst>
                                          <p:attrName>style.visibility</p:attrName>
                                        </p:attrNameLst>
                                      </p:cBhvr>
                                      <p:to>
                                        <p:strVal val="visible"/>
                                      </p:to>
                                    </p:set>
                                    <p:animEffect transition="in" filter="fade">
                                      <p:cBhvr>
                                        <p:cTn id="21" dur="1000"/>
                                        <p:tgtEl>
                                          <p:spTgt spid="4">
                                            <p:graphicEl>
                                              <a:dgm id="{10A1F443-5038-48D0-BF43-341059F18347}"/>
                                            </p:graphicEl>
                                          </p:spTgt>
                                        </p:tgtEl>
                                      </p:cBhvr>
                                    </p:animEffect>
                                    <p:anim calcmode="lin" valueType="num">
                                      <p:cBhvr>
                                        <p:cTn id="22" dur="1000" fill="hold"/>
                                        <p:tgtEl>
                                          <p:spTgt spid="4">
                                            <p:graphicEl>
                                              <a:dgm id="{10A1F443-5038-48D0-BF43-341059F18347}"/>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10A1F443-5038-48D0-BF43-341059F18347}"/>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66AC0BBE-5F75-49A8-96D9-7C4A07125DC4}"/>
                                            </p:graphicEl>
                                          </p:spTgt>
                                        </p:tgtEl>
                                        <p:attrNameLst>
                                          <p:attrName>style.visibility</p:attrName>
                                        </p:attrNameLst>
                                      </p:cBhvr>
                                      <p:to>
                                        <p:strVal val="visible"/>
                                      </p:to>
                                    </p:set>
                                    <p:animEffect transition="in" filter="fade">
                                      <p:cBhvr>
                                        <p:cTn id="28" dur="1000"/>
                                        <p:tgtEl>
                                          <p:spTgt spid="4">
                                            <p:graphicEl>
                                              <a:dgm id="{66AC0BBE-5F75-49A8-96D9-7C4A07125DC4}"/>
                                            </p:graphicEl>
                                          </p:spTgt>
                                        </p:tgtEl>
                                      </p:cBhvr>
                                    </p:animEffect>
                                    <p:anim calcmode="lin" valueType="num">
                                      <p:cBhvr>
                                        <p:cTn id="29" dur="1000" fill="hold"/>
                                        <p:tgtEl>
                                          <p:spTgt spid="4">
                                            <p:graphicEl>
                                              <a:dgm id="{66AC0BBE-5F75-49A8-96D9-7C4A07125DC4}"/>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66AC0BBE-5F75-49A8-96D9-7C4A07125DC4}"/>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graphicEl>
                                              <a:dgm id="{082A38C8-F27A-425B-A95B-7D68BB23C993}"/>
                                            </p:graphicEl>
                                          </p:spTgt>
                                        </p:tgtEl>
                                        <p:attrNameLst>
                                          <p:attrName>style.visibility</p:attrName>
                                        </p:attrNameLst>
                                      </p:cBhvr>
                                      <p:to>
                                        <p:strVal val="visible"/>
                                      </p:to>
                                    </p:set>
                                    <p:animEffect transition="in" filter="fade">
                                      <p:cBhvr>
                                        <p:cTn id="35" dur="1000"/>
                                        <p:tgtEl>
                                          <p:spTgt spid="4">
                                            <p:graphicEl>
                                              <a:dgm id="{082A38C8-F27A-425B-A95B-7D68BB23C993}"/>
                                            </p:graphicEl>
                                          </p:spTgt>
                                        </p:tgtEl>
                                      </p:cBhvr>
                                    </p:animEffect>
                                    <p:anim calcmode="lin" valueType="num">
                                      <p:cBhvr>
                                        <p:cTn id="36" dur="1000" fill="hold"/>
                                        <p:tgtEl>
                                          <p:spTgt spid="4">
                                            <p:graphicEl>
                                              <a:dgm id="{082A38C8-F27A-425B-A95B-7D68BB23C993}"/>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082A38C8-F27A-425B-A95B-7D68BB23C993}"/>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graphicEl>
                                              <a:dgm id="{4E8676F4-5158-4CAF-B376-42F090AA4421}"/>
                                            </p:graphicEl>
                                          </p:spTgt>
                                        </p:tgtEl>
                                        <p:attrNameLst>
                                          <p:attrName>style.visibility</p:attrName>
                                        </p:attrNameLst>
                                      </p:cBhvr>
                                      <p:to>
                                        <p:strVal val="visible"/>
                                      </p:to>
                                    </p:set>
                                    <p:animEffect transition="in" filter="fade">
                                      <p:cBhvr>
                                        <p:cTn id="42" dur="1000"/>
                                        <p:tgtEl>
                                          <p:spTgt spid="4">
                                            <p:graphicEl>
                                              <a:dgm id="{4E8676F4-5158-4CAF-B376-42F090AA4421}"/>
                                            </p:graphicEl>
                                          </p:spTgt>
                                        </p:tgtEl>
                                      </p:cBhvr>
                                    </p:animEffect>
                                    <p:anim calcmode="lin" valueType="num">
                                      <p:cBhvr>
                                        <p:cTn id="43" dur="1000" fill="hold"/>
                                        <p:tgtEl>
                                          <p:spTgt spid="4">
                                            <p:graphicEl>
                                              <a:dgm id="{4E8676F4-5158-4CAF-B376-42F090AA4421}"/>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4E8676F4-5158-4CAF-B376-42F090AA4421}"/>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graphicEl>
                                              <a:dgm id="{21C913F8-506D-42CE-9A29-24B35F3EA5C4}"/>
                                            </p:graphicEl>
                                          </p:spTgt>
                                        </p:tgtEl>
                                        <p:attrNameLst>
                                          <p:attrName>style.visibility</p:attrName>
                                        </p:attrNameLst>
                                      </p:cBhvr>
                                      <p:to>
                                        <p:strVal val="visible"/>
                                      </p:to>
                                    </p:set>
                                    <p:animEffect transition="in" filter="fade">
                                      <p:cBhvr>
                                        <p:cTn id="49" dur="1000"/>
                                        <p:tgtEl>
                                          <p:spTgt spid="4">
                                            <p:graphicEl>
                                              <a:dgm id="{21C913F8-506D-42CE-9A29-24B35F3EA5C4}"/>
                                            </p:graphicEl>
                                          </p:spTgt>
                                        </p:tgtEl>
                                      </p:cBhvr>
                                    </p:animEffect>
                                    <p:anim calcmode="lin" valueType="num">
                                      <p:cBhvr>
                                        <p:cTn id="50" dur="1000" fill="hold"/>
                                        <p:tgtEl>
                                          <p:spTgt spid="4">
                                            <p:graphicEl>
                                              <a:dgm id="{21C913F8-506D-42CE-9A29-24B35F3EA5C4}"/>
                                            </p:graphicEl>
                                          </p:spTgt>
                                        </p:tgtEl>
                                        <p:attrNameLst>
                                          <p:attrName>ppt_x</p:attrName>
                                        </p:attrNameLst>
                                      </p:cBhvr>
                                      <p:tavLst>
                                        <p:tav tm="0">
                                          <p:val>
                                            <p:strVal val="#ppt_x"/>
                                          </p:val>
                                        </p:tav>
                                        <p:tav tm="100000">
                                          <p:val>
                                            <p:strVal val="#ppt_x"/>
                                          </p:val>
                                        </p:tav>
                                      </p:tavLst>
                                    </p:anim>
                                    <p:anim calcmode="lin" valueType="num">
                                      <p:cBhvr>
                                        <p:cTn id="51" dur="1000" fill="hold"/>
                                        <p:tgtEl>
                                          <p:spTgt spid="4">
                                            <p:graphicEl>
                                              <a:dgm id="{21C913F8-506D-42CE-9A29-24B35F3EA5C4}"/>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graphicEl>
                                              <a:dgm id="{02FCBA68-D6AB-43B8-8F82-CD4E52D8C09F}"/>
                                            </p:graphicEl>
                                          </p:spTgt>
                                        </p:tgtEl>
                                        <p:attrNameLst>
                                          <p:attrName>style.visibility</p:attrName>
                                        </p:attrNameLst>
                                      </p:cBhvr>
                                      <p:to>
                                        <p:strVal val="visible"/>
                                      </p:to>
                                    </p:set>
                                    <p:animEffect transition="in" filter="fade">
                                      <p:cBhvr>
                                        <p:cTn id="56" dur="1000"/>
                                        <p:tgtEl>
                                          <p:spTgt spid="4">
                                            <p:graphicEl>
                                              <a:dgm id="{02FCBA68-D6AB-43B8-8F82-CD4E52D8C09F}"/>
                                            </p:graphicEl>
                                          </p:spTgt>
                                        </p:tgtEl>
                                      </p:cBhvr>
                                    </p:animEffect>
                                    <p:anim calcmode="lin" valueType="num">
                                      <p:cBhvr>
                                        <p:cTn id="57" dur="1000" fill="hold"/>
                                        <p:tgtEl>
                                          <p:spTgt spid="4">
                                            <p:graphicEl>
                                              <a:dgm id="{02FCBA68-D6AB-43B8-8F82-CD4E52D8C09F}"/>
                                            </p:graphicEl>
                                          </p:spTgt>
                                        </p:tgtEl>
                                        <p:attrNameLst>
                                          <p:attrName>ppt_x</p:attrName>
                                        </p:attrNameLst>
                                      </p:cBhvr>
                                      <p:tavLst>
                                        <p:tav tm="0">
                                          <p:val>
                                            <p:strVal val="#ppt_x"/>
                                          </p:val>
                                        </p:tav>
                                        <p:tav tm="100000">
                                          <p:val>
                                            <p:strVal val="#ppt_x"/>
                                          </p:val>
                                        </p:tav>
                                      </p:tavLst>
                                    </p:anim>
                                    <p:anim calcmode="lin" valueType="num">
                                      <p:cBhvr>
                                        <p:cTn id="58" dur="1000" fill="hold"/>
                                        <p:tgtEl>
                                          <p:spTgt spid="4">
                                            <p:graphicEl>
                                              <a:dgm id="{02FCBA68-D6AB-43B8-8F82-CD4E52D8C09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5085184"/>
            <a:ext cx="6512511" cy="1512168"/>
          </a:xfrm>
          <a:noFill/>
        </p:spPr>
        <p:txBody>
          <a:bodyPr/>
          <a:lstStyle/>
          <a:p>
            <a:pPr>
              <a:defRPr/>
            </a:pPr>
            <a:r>
              <a:rPr lang="ru-RU" dirty="0"/>
              <a:t>Методы в проф. деятельности</a:t>
            </a:r>
          </a:p>
        </p:txBody>
      </p:sp>
      <p:graphicFrame>
        <p:nvGraphicFramePr>
          <p:cNvPr id="4" name="Содержимое 3"/>
          <p:cNvGraphicFramePr>
            <a:graphicFrameLocks noGrp="1"/>
          </p:cNvGraphicFramePr>
          <p:nvPr>
            <p:ph idx="4294967295"/>
          </p:nvPr>
        </p:nvGraphicFramePr>
        <p:xfrm>
          <a:off x="395536" y="2570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919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5085184"/>
            <a:ext cx="6512511" cy="1143000"/>
          </a:xfrm>
        </p:spPr>
        <p:txBody>
          <a:bodyPr/>
          <a:lstStyle/>
          <a:p>
            <a:r>
              <a:rPr lang="ru-RU" dirty="0"/>
              <a:t>Побуждение</a:t>
            </a:r>
          </a:p>
        </p:txBody>
      </p:sp>
      <p:graphicFrame>
        <p:nvGraphicFramePr>
          <p:cNvPr id="4" name="Содержимое 3"/>
          <p:cNvGraphicFramePr>
            <a:graphicFrameLocks noGrp="1"/>
          </p:cNvGraphicFramePr>
          <p:nvPr>
            <p:ph idx="13"/>
          </p:nvPr>
        </p:nvGraphicFramePr>
        <p:xfrm>
          <a:off x="467544" y="731838"/>
          <a:ext cx="7992888" cy="4065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808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graphicEl>
                                              <a:dgm id="{5778253D-1494-469A-B580-4F53244043D8}"/>
                                            </p:graphicEl>
                                          </p:spTgt>
                                        </p:tgtEl>
                                        <p:attrNameLst>
                                          <p:attrName>style.visibility</p:attrName>
                                        </p:attrNameLst>
                                      </p:cBhvr>
                                      <p:to>
                                        <p:strVal val="visible"/>
                                      </p:to>
                                    </p:set>
                                    <p:animEffect transition="in" filter="wipe(down)">
                                      <p:cBhvr>
                                        <p:cTn id="7" dur="580">
                                          <p:stCondLst>
                                            <p:cond delay="0"/>
                                          </p:stCondLst>
                                        </p:cTn>
                                        <p:tgtEl>
                                          <p:spTgt spid="4">
                                            <p:graphicEl>
                                              <a:dgm id="{5778253D-1494-469A-B580-4F53244043D8}"/>
                                            </p:graphicEl>
                                          </p:spTgt>
                                        </p:tgtEl>
                                      </p:cBhvr>
                                    </p:animEffect>
                                    <p:anim calcmode="lin" valueType="num">
                                      <p:cBhvr>
                                        <p:cTn id="8" dur="1822" tmFilter="0,0; 0.14,0.36; 0.43,0.73; 0.71,0.91; 1.0,1.0">
                                          <p:stCondLst>
                                            <p:cond delay="0"/>
                                          </p:stCondLst>
                                        </p:cTn>
                                        <p:tgtEl>
                                          <p:spTgt spid="4">
                                            <p:graphicEl>
                                              <a:dgm id="{5778253D-1494-469A-B580-4F53244043D8}"/>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graphicEl>
                                              <a:dgm id="{5778253D-1494-469A-B580-4F53244043D8}"/>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graphicEl>
                                              <a:dgm id="{5778253D-1494-469A-B580-4F53244043D8}"/>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graphicEl>
                                              <a:dgm id="{5778253D-1494-469A-B580-4F53244043D8}"/>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graphicEl>
                                              <a:dgm id="{5778253D-1494-469A-B580-4F53244043D8}"/>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graphicEl>
                                              <a:dgm id="{5778253D-1494-469A-B580-4F53244043D8}"/>
                                            </p:graphicEl>
                                          </p:spTgt>
                                        </p:tgtEl>
                                      </p:cBhvr>
                                      <p:to x="100000" y="60000"/>
                                    </p:animScale>
                                    <p:animScale>
                                      <p:cBhvr>
                                        <p:cTn id="14" dur="166" decel="50000">
                                          <p:stCondLst>
                                            <p:cond delay="676"/>
                                          </p:stCondLst>
                                        </p:cTn>
                                        <p:tgtEl>
                                          <p:spTgt spid="4">
                                            <p:graphicEl>
                                              <a:dgm id="{5778253D-1494-469A-B580-4F53244043D8}"/>
                                            </p:graphicEl>
                                          </p:spTgt>
                                        </p:tgtEl>
                                      </p:cBhvr>
                                      <p:to x="100000" y="100000"/>
                                    </p:animScale>
                                    <p:animScale>
                                      <p:cBhvr>
                                        <p:cTn id="15" dur="26">
                                          <p:stCondLst>
                                            <p:cond delay="1312"/>
                                          </p:stCondLst>
                                        </p:cTn>
                                        <p:tgtEl>
                                          <p:spTgt spid="4">
                                            <p:graphicEl>
                                              <a:dgm id="{5778253D-1494-469A-B580-4F53244043D8}"/>
                                            </p:graphicEl>
                                          </p:spTgt>
                                        </p:tgtEl>
                                      </p:cBhvr>
                                      <p:to x="100000" y="80000"/>
                                    </p:animScale>
                                    <p:animScale>
                                      <p:cBhvr>
                                        <p:cTn id="16" dur="166" decel="50000">
                                          <p:stCondLst>
                                            <p:cond delay="1338"/>
                                          </p:stCondLst>
                                        </p:cTn>
                                        <p:tgtEl>
                                          <p:spTgt spid="4">
                                            <p:graphicEl>
                                              <a:dgm id="{5778253D-1494-469A-B580-4F53244043D8}"/>
                                            </p:graphicEl>
                                          </p:spTgt>
                                        </p:tgtEl>
                                      </p:cBhvr>
                                      <p:to x="100000" y="100000"/>
                                    </p:animScale>
                                    <p:animScale>
                                      <p:cBhvr>
                                        <p:cTn id="17" dur="26">
                                          <p:stCondLst>
                                            <p:cond delay="1642"/>
                                          </p:stCondLst>
                                        </p:cTn>
                                        <p:tgtEl>
                                          <p:spTgt spid="4">
                                            <p:graphicEl>
                                              <a:dgm id="{5778253D-1494-469A-B580-4F53244043D8}"/>
                                            </p:graphicEl>
                                          </p:spTgt>
                                        </p:tgtEl>
                                      </p:cBhvr>
                                      <p:to x="100000" y="90000"/>
                                    </p:animScale>
                                    <p:animScale>
                                      <p:cBhvr>
                                        <p:cTn id="18" dur="166" decel="50000">
                                          <p:stCondLst>
                                            <p:cond delay="1668"/>
                                          </p:stCondLst>
                                        </p:cTn>
                                        <p:tgtEl>
                                          <p:spTgt spid="4">
                                            <p:graphicEl>
                                              <a:dgm id="{5778253D-1494-469A-B580-4F53244043D8}"/>
                                            </p:graphicEl>
                                          </p:spTgt>
                                        </p:tgtEl>
                                      </p:cBhvr>
                                      <p:to x="100000" y="100000"/>
                                    </p:animScale>
                                    <p:animScale>
                                      <p:cBhvr>
                                        <p:cTn id="19" dur="26">
                                          <p:stCondLst>
                                            <p:cond delay="1808"/>
                                          </p:stCondLst>
                                        </p:cTn>
                                        <p:tgtEl>
                                          <p:spTgt spid="4">
                                            <p:graphicEl>
                                              <a:dgm id="{5778253D-1494-469A-B580-4F53244043D8}"/>
                                            </p:graphicEl>
                                          </p:spTgt>
                                        </p:tgtEl>
                                      </p:cBhvr>
                                      <p:to x="100000" y="95000"/>
                                    </p:animScale>
                                    <p:animScale>
                                      <p:cBhvr>
                                        <p:cTn id="20" dur="166" decel="50000">
                                          <p:stCondLst>
                                            <p:cond delay="1834"/>
                                          </p:stCondLst>
                                        </p:cTn>
                                        <p:tgtEl>
                                          <p:spTgt spid="4">
                                            <p:graphicEl>
                                              <a:dgm id="{5778253D-1494-469A-B580-4F53244043D8}"/>
                                            </p:graphic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graphicEl>
                                              <a:dgm id="{B05BF83B-3CE9-4E88-B797-A365E18FD69B}"/>
                                            </p:graphicEl>
                                          </p:spTgt>
                                        </p:tgtEl>
                                        <p:attrNameLst>
                                          <p:attrName>style.visibility</p:attrName>
                                        </p:attrNameLst>
                                      </p:cBhvr>
                                      <p:to>
                                        <p:strVal val="visible"/>
                                      </p:to>
                                    </p:set>
                                    <p:animEffect transition="in" filter="wipe(down)">
                                      <p:cBhvr>
                                        <p:cTn id="23" dur="580">
                                          <p:stCondLst>
                                            <p:cond delay="0"/>
                                          </p:stCondLst>
                                        </p:cTn>
                                        <p:tgtEl>
                                          <p:spTgt spid="4">
                                            <p:graphicEl>
                                              <a:dgm id="{B05BF83B-3CE9-4E88-B797-A365E18FD69B}"/>
                                            </p:graphicEl>
                                          </p:spTgt>
                                        </p:tgtEl>
                                      </p:cBhvr>
                                    </p:animEffect>
                                    <p:anim calcmode="lin" valueType="num">
                                      <p:cBhvr>
                                        <p:cTn id="24" dur="1822" tmFilter="0,0; 0.14,0.36; 0.43,0.73; 0.71,0.91; 1.0,1.0">
                                          <p:stCondLst>
                                            <p:cond delay="0"/>
                                          </p:stCondLst>
                                        </p:cTn>
                                        <p:tgtEl>
                                          <p:spTgt spid="4">
                                            <p:graphicEl>
                                              <a:dgm id="{B05BF83B-3CE9-4E88-B797-A365E18FD69B}"/>
                                            </p:graphic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graphicEl>
                                              <a:dgm id="{B05BF83B-3CE9-4E88-B797-A365E18FD69B}"/>
                                            </p:graphic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graphicEl>
                                              <a:dgm id="{B05BF83B-3CE9-4E88-B797-A365E18FD69B}"/>
                                            </p:graphic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graphicEl>
                                              <a:dgm id="{B05BF83B-3CE9-4E88-B797-A365E18FD69B}"/>
                                            </p:graphic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graphicEl>
                                              <a:dgm id="{B05BF83B-3CE9-4E88-B797-A365E18FD69B}"/>
                                            </p:graphic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graphicEl>
                                              <a:dgm id="{B05BF83B-3CE9-4E88-B797-A365E18FD69B}"/>
                                            </p:graphicEl>
                                          </p:spTgt>
                                        </p:tgtEl>
                                      </p:cBhvr>
                                      <p:to x="100000" y="60000"/>
                                    </p:animScale>
                                    <p:animScale>
                                      <p:cBhvr>
                                        <p:cTn id="30" dur="166" decel="50000">
                                          <p:stCondLst>
                                            <p:cond delay="676"/>
                                          </p:stCondLst>
                                        </p:cTn>
                                        <p:tgtEl>
                                          <p:spTgt spid="4">
                                            <p:graphicEl>
                                              <a:dgm id="{B05BF83B-3CE9-4E88-B797-A365E18FD69B}"/>
                                            </p:graphicEl>
                                          </p:spTgt>
                                        </p:tgtEl>
                                      </p:cBhvr>
                                      <p:to x="100000" y="100000"/>
                                    </p:animScale>
                                    <p:animScale>
                                      <p:cBhvr>
                                        <p:cTn id="31" dur="26">
                                          <p:stCondLst>
                                            <p:cond delay="1312"/>
                                          </p:stCondLst>
                                        </p:cTn>
                                        <p:tgtEl>
                                          <p:spTgt spid="4">
                                            <p:graphicEl>
                                              <a:dgm id="{B05BF83B-3CE9-4E88-B797-A365E18FD69B}"/>
                                            </p:graphicEl>
                                          </p:spTgt>
                                        </p:tgtEl>
                                      </p:cBhvr>
                                      <p:to x="100000" y="80000"/>
                                    </p:animScale>
                                    <p:animScale>
                                      <p:cBhvr>
                                        <p:cTn id="32" dur="166" decel="50000">
                                          <p:stCondLst>
                                            <p:cond delay="1338"/>
                                          </p:stCondLst>
                                        </p:cTn>
                                        <p:tgtEl>
                                          <p:spTgt spid="4">
                                            <p:graphicEl>
                                              <a:dgm id="{B05BF83B-3CE9-4E88-B797-A365E18FD69B}"/>
                                            </p:graphicEl>
                                          </p:spTgt>
                                        </p:tgtEl>
                                      </p:cBhvr>
                                      <p:to x="100000" y="100000"/>
                                    </p:animScale>
                                    <p:animScale>
                                      <p:cBhvr>
                                        <p:cTn id="33" dur="26">
                                          <p:stCondLst>
                                            <p:cond delay="1642"/>
                                          </p:stCondLst>
                                        </p:cTn>
                                        <p:tgtEl>
                                          <p:spTgt spid="4">
                                            <p:graphicEl>
                                              <a:dgm id="{B05BF83B-3CE9-4E88-B797-A365E18FD69B}"/>
                                            </p:graphicEl>
                                          </p:spTgt>
                                        </p:tgtEl>
                                      </p:cBhvr>
                                      <p:to x="100000" y="90000"/>
                                    </p:animScale>
                                    <p:animScale>
                                      <p:cBhvr>
                                        <p:cTn id="34" dur="166" decel="50000">
                                          <p:stCondLst>
                                            <p:cond delay="1668"/>
                                          </p:stCondLst>
                                        </p:cTn>
                                        <p:tgtEl>
                                          <p:spTgt spid="4">
                                            <p:graphicEl>
                                              <a:dgm id="{B05BF83B-3CE9-4E88-B797-A365E18FD69B}"/>
                                            </p:graphicEl>
                                          </p:spTgt>
                                        </p:tgtEl>
                                      </p:cBhvr>
                                      <p:to x="100000" y="100000"/>
                                    </p:animScale>
                                    <p:animScale>
                                      <p:cBhvr>
                                        <p:cTn id="35" dur="26">
                                          <p:stCondLst>
                                            <p:cond delay="1808"/>
                                          </p:stCondLst>
                                        </p:cTn>
                                        <p:tgtEl>
                                          <p:spTgt spid="4">
                                            <p:graphicEl>
                                              <a:dgm id="{B05BF83B-3CE9-4E88-B797-A365E18FD69B}"/>
                                            </p:graphicEl>
                                          </p:spTgt>
                                        </p:tgtEl>
                                      </p:cBhvr>
                                      <p:to x="100000" y="95000"/>
                                    </p:animScale>
                                    <p:animScale>
                                      <p:cBhvr>
                                        <p:cTn id="36" dur="166" decel="50000">
                                          <p:stCondLst>
                                            <p:cond delay="1834"/>
                                          </p:stCondLst>
                                        </p:cTn>
                                        <p:tgtEl>
                                          <p:spTgt spid="4">
                                            <p:graphicEl>
                                              <a:dgm id="{B05BF83B-3CE9-4E88-B797-A365E18FD69B}"/>
                                            </p:graphic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4">
                                            <p:graphicEl>
                                              <a:dgm id="{C1E0E2CA-FB97-4D89-9994-506B5344495F}"/>
                                            </p:graphicEl>
                                          </p:spTgt>
                                        </p:tgtEl>
                                        <p:attrNameLst>
                                          <p:attrName>style.visibility</p:attrName>
                                        </p:attrNameLst>
                                      </p:cBhvr>
                                      <p:to>
                                        <p:strVal val="visible"/>
                                      </p:to>
                                    </p:set>
                                    <p:animEffect transition="in" filter="wipe(down)">
                                      <p:cBhvr>
                                        <p:cTn id="39" dur="580">
                                          <p:stCondLst>
                                            <p:cond delay="0"/>
                                          </p:stCondLst>
                                        </p:cTn>
                                        <p:tgtEl>
                                          <p:spTgt spid="4">
                                            <p:graphicEl>
                                              <a:dgm id="{C1E0E2CA-FB97-4D89-9994-506B5344495F}"/>
                                            </p:graphicEl>
                                          </p:spTgt>
                                        </p:tgtEl>
                                      </p:cBhvr>
                                    </p:animEffect>
                                    <p:anim calcmode="lin" valueType="num">
                                      <p:cBhvr>
                                        <p:cTn id="40" dur="1822" tmFilter="0,0; 0.14,0.36; 0.43,0.73; 0.71,0.91; 1.0,1.0">
                                          <p:stCondLst>
                                            <p:cond delay="0"/>
                                          </p:stCondLst>
                                        </p:cTn>
                                        <p:tgtEl>
                                          <p:spTgt spid="4">
                                            <p:graphicEl>
                                              <a:dgm id="{C1E0E2CA-FB97-4D89-9994-506B5344495F}"/>
                                            </p:graphic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graphicEl>
                                              <a:dgm id="{C1E0E2CA-FB97-4D89-9994-506B5344495F}"/>
                                            </p:graphic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graphicEl>
                                              <a:dgm id="{C1E0E2CA-FB97-4D89-9994-506B5344495F}"/>
                                            </p:graphic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graphicEl>
                                              <a:dgm id="{C1E0E2CA-FB97-4D89-9994-506B5344495F}"/>
                                            </p:graphic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graphicEl>
                                              <a:dgm id="{C1E0E2CA-FB97-4D89-9994-506B5344495F}"/>
                                            </p:graphic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graphicEl>
                                              <a:dgm id="{C1E0E2CA-FB97-4D89-9994-506B5344495F}"/>
                                            </p:graphicEl>
                                          </p:spTgt>
                                        </p:tgtEl>
                                      </p:cBhvr>
                                      <p:to x="100000" y="60000"/>
                                    </p:animScale>
                                    <p:animScale>
                                      <p:cBhvr>
                                        <p:cTn id="46" dur="166" decel="50000">
                                          <p:stCondLst>
                                            <p:cond delay="676"/>
                                          </p:stCondLst>
                                        </p:cTn>
                                        <p:tgtEl>
                                          <p:spTgt spid="4">
                                            <p:graphicEl>
                                              <a:dgm id="{C1E0E2CA-FB97-4D89-9994-506B5344495F}"/>
                                            </p:graphicEl>
                                          </p:spTgt>
                                        </p:tgtEl>
                                      </p:cBhvr>
                                      <p:to x="100000" y="100000"/>
                                    </p:animScale>
                                    <p:animScale>
                                      <p:cBhvr>
                                        <p:cTn id="47" dur="26">
                                          <p:stCondLst>
                                            <p:cond delay="1312"/>
                                          </p:stCondLst>
                                        </p:cTn>
                                        <p:tgtEl>
                                          <p:spTgt spid="4">
                                            <p:graphicEl>
                                              <a:dgm id="{C1E0E2CA-FB97-4D89-9994-506B5344495F}"/>
                                            </p:graphicEl>
                                          </p:spTgt>
                                        </p:tgtEl>
                                      </p:cBhvr>
                                      <p:to x="100000" y="80000"/>
                                    </p:animScale>
                                    <p:animScale>
                                      <p:cBhvr>
                                        <p:cTn id="48" dur="166" decel="50000">
                                          <p:stCondLst>
                                            <p:cond delay="1338"/>
                                          </p:stCondLst>
                                        </p:cTn>
                                        <p:tgtEl>
                                          <p:spTgt spid="4">
                                            <p:graphicEl>
                                              <a:dgm id="{C1E0E2CA-FB97-4D89-9994-506B5344495F}"/>
                                            </p:graphicEl>
                                          </p:spTgt>
                                        </p:tgtEl>
                                      </p:cBhvr>
                                      <p:to x="100000" y="100000"/>
                                    </p:animScale>
                                    <p:animScale>
                                      <p:cBhvr>
                                        <p:cTn id="49" dur="26">
                                          <p:stCondLst>
                                            <p:cond delay="1642"/>
                                          </p:stCondLst>
                                        </p:cTn>
                                        <p:tgtEl>
                                          <p:spTgt spid="4">
                                            <p:graphicEl>
                                              <a:dgm id="{C1E0E2CA-FB97-4D89-9994-506B5344495F}"/>
                                            </p:graphicEl>
                                          </p:spTgt>
                                        </p:tgtEl>
                                      </p:cBhvr>
                                      <p:to x="100000" y="90000"/>
                                    </p:animScale>
                                    <p:animScale>
                                      <p:cBhvr>
                                        <p:cTn id="50" dur="166" decel="50000">
                                          <p:stCondLst>
                                            <p:cond delay="1668"/>
                                          </p:stCondLst>
                                        </p:cTn>
                                        <p:tgtEl>
                                          <p:spTgt spid="4">
                                            <p:graphicEl>
                                              <a:dgm id="{C1E0E2CA-FB97-4D89-9994-506B5344495F}"/>
                                            </p:graphicEl>
                                          </p:spTgt>
                                        </p:tgtEl>
                                      </p:cBhvr>
                                      <p:to x="100000" y="100000"/>
                                    </p:animScale>
                                    <p:animScale>
                                      <p:cBhvr>
                                        <p:cTn id="51" dur="26">
                                          <p:stCondLst>
                                            <p:cond delay="1808"/>
                                          </p:stCondLst>
                                        </p:cTn>
                                        <p:tgtEl>
                                          <p:spTgt spid="4">
                                            <p:graphicEl>
                                              <a:dgm id="{C1E0E2CA-FB97-4D89-9994-506B5344495F}"/>
                                            </p:graphicEl>
                                          </p:spTgt>
                                        </p:tgtEl>
                                      </p:cBhvr>
                                      <p:to x="100000" y="95000"/>
                                    </p:animScale>
                                    <p:animScale>
                                      <p:cBhvr>
                                        <p:cTn id="52" dur="166" decel="50000">
                                          <p:stCondLst>
                                            <p:cond delay="1834"/>
                                          </p:stCondLst>
                                        </p:cTn>
                                        <p:tgtEl>
                                          <p:spTgt spid="4">
                                            <p:graphicEl>
                                              <a:dgm id="{C1E0E2CA-FB97-4D89-9994-506B5344495F}"/>
                                            </p:graphicEl>
                                          </p:spTgt>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4">
                                            <p:graphicEl>
                                              <a:dgm id="{041AC4C0-B945-4B2E-B293-823148EEDEF9}"/>
                                            </p:graphicEl>
                                          </p:spTgt>
                                        </p:tgtEl>
                                        <p:attrNameLst>
                                          <p:attrName>style.visibility</p:attrName>
                                        </p:attrNameLst>
                                      </p:cBhvr>
                                      <p:to>
                                        <p:strVal val="visible"/>
                                      </p:to>
                                    </p:set>
                                    <p:animEffect transition="in" filter="wipe(down)">
                                      <p:cBhvr>
                                        <p:cTn id="55" dur="580">
                                          <p:stCondLst>
                                            <p:cond delay="0"/>
                                          </p:stCondLst>
                                        </p:cTn>
                                        <p:tgtEl>
                                          <p:spTgt spid="4">
                                            <p:graphicEl>
                                              <a:dgm id="{041AC4C0-B945-4B2E-B293-823148EEDEF9}"/>
                                            </p:graphicEl>
                                          </p:spTgt>
                                        </p:tgtEl>
                                      </p:cBhvr>
                                    </p:animEffect>
                                    <p:anim calcmode="lin" valueType="num">
                                      <p:cBhvr>
                                        <p:cTn id="56" dur="1822" tmFilter="0,0; 0.14,0.36; 0.43,0.73; 0.71,0.91; 1.0,1.0">
                                          <p:stCondLst>
                                            <p:cond delay="0"/>
                                          </p:stCondLst>
                                        </p:cTn>
                                        <p:tgtEl>
                                          <p:spTgt spid="4">
                                            <p:graphicEl>
                                              <a:dgm id="{041AC4C0-B945-4B2E-B293-823148EEDEF9}"/>
                                            </p:graphic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4">
                                            <p:graphicEl>
                                              <a:dgm id="{041AC4C0-B945-4B2E-B293-823148EEDEF9}"/>
                                            </p:graphic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4">
                                            <p:graphicEl>
                                              <a:dgm id="{041AC4C0-B945-4B2E-B293-823148EEDEF9}"/>
                                            </p:graphic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4">
                                            <p:graphicEl>
                                              <a:dgm id="{041AC4C0-B945-4B2E-B293-823148EEDEF9}"/>
                                            </p:graphic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4">
                                            <p:graphicEl>
                                              <a:dgm id="{041AC4C0-B945-4B2E-B293-823148EEDEF9}"/>
                                            </p:graphic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4">
                                            <p:graphicEl>
                                              <a:dgm id="{041AC4C0-B945-4B2E-B293-823148EEDEF9}"/>
                                            </p:graphicEl>
                                          </p:spTgt>
                                        </p:tgtEl>
                                      </p:cBhvr>
                                      <p:to x="100000" y="60000"/>
                                    </p:animScale>
                                    <p:animScale>
                                      <p:cBhvr>
                                        <p:cTn id="62" dur="166" decel="50000">
                                          <p:stCondLst>
                                            <p:cond delay="676"/>
                                          </p:stCondLst>
                                        </p:cTn>
                                        <p:tgtEl>
                                          <p:spTgt spid="4">
                                            <p:graphicEl>
                                              <a:dgm id="{041AC4C0-B945-4B2E-B293-823148EEDEF9}"/>
                                            </p:graphicEl>
                                          </p:spTgt>
                                        </p:tgtEl>
                                      </p:cBhvr>
                                      <p:to x="100000" y="100000"/>
                                    </p:animScale>
                                    <p:animScale>
                                      <p:cBhvr>
                                        <p:cTn id="63" dur="26">
                                          <p:stCondLst>
                                            <p:cond delay="1312"/>
                                          </p:stCondLst>
                                        </p:cTn>
                                        <p:tgtEl>
                                          <p:spTgt spid="4">
                                            <p:graphicEl>
                                              <a:dgm id="{041AC4C0-B945-4B2E-B293-823148EEDEF9}"/>
                                            </p:graphicEl>
                                          </p:spTgt>
                                        </p:tgtEl>
                                      </p:cBhvr>
                                      <p:to x="100000" y="80000"/>
                                    </p:animScale>
                                    <p:animScale>
                                      <p:cBhvr>
                                        <p:cTn id="64" dur="166" decel="50000">
                                          <p:stCondLst>
                                            <p:cond delay="1338"/>
                                          </p:stCondLst>
                                        </p:cTn>
                                        <p:tgtEl>
                                          <p:spTgt spid="4">
                                            <p:graphicEl>
                                              <a:dgm id="{041AC4C0-B945-4B2E-B293-823148EEDEF9}"/>
                                            </p:graphicEl>
                                          </p:spTgt>
                                        </p:tgtEl>
                                      </p:cBhvr>
                                      <p:to x="100000" y="100000"/>
                                    </p:animScale>
                                    <p:animScale>
                                      <p:cBhvr>
                                        <p:cTn id="65" dur="26">
                                          <p:stCondLst>
                                            <p:cond delay="1642"/>
                                          </p:stCondLst>
                                        </p:cTn>
                                        <p:tgtEl>
                                          <p:spTgt spid="4">
                                            <p:graphicEl>
                                              <a:dgm id="{041AC4C0-B945-4B2E-B293-823148EEDEF9}"/>
                                            </p:graphicEl>
                                          </p:spTgt>
                                        </p:tgtEl>
                                      </p:cBhvr>
                                      <p:to x="100000" y="90000"/>
                                    </p:animScale>
                                    <p:animScale>
                                      <p:cBhvr>
                                        <p:cTn id="66" dur="166" decel="50000">
                                          <p:stCondLst>
                                            <p:cond delay="1668"/>
                                          </p:stCondLst>
                                        </p:cTn>
                                        <p:tgtEl>
                                          <p:spTgt spid="4">
                                            <p:graphicEl>
                                              <a:dgm id="{041AC4C0-B945-4B2E-B293-823148EEDEF9}"/>
                                            </p:graphicEl>
                                          </p:spTgt>
                                        </p:tgtEl>
                                      </p:cBhvr>
                                      <p:to x="100000" y="100000"/>
                                    </p:animScale>
                                    <p:animScale>
                                      <p:cBhvr>
                                        <p:cTn id="67" dur="26">
                                          <p:stCondLst>
                                            <p:cond delay="1808"/>
                                          </p:stCondLst>
                                        </p:cTn>
                                        <p:tgtEl>
                                          <p:spTgt spid="4">
                                            <p:graphicEl>
                                              <a:dgm id="{041AC4C0-B945-4B2E-B293-823148EEDEF9}"/>
                                            </p:graphicEl>
                                          </p:spTgt>
                                        </p:tgtEl>
                                      </p:cBhvr>
                                      <p:to x="100000" y="95000"/>
                                    </p:animScale>
                                    <p:animScale>
                                      <p:cBhvr>
                                        <p:cTn id="68" dur="166" decel="50000">
                                          <p:stCondLst>
                                            <p:cond delay="1834"/>
                                          </p:stCondLst>
                                        </p:cTn>
                                        <p:tgtEl>
                                          <p:spTgt spid="4">
                                            <p:graphicEl>
                                              <a:dgm id="{041AC4C0-B945-4B2E-B293-823148EEDEF9}"/>
                                            </p:graphicEl>
                                          </p:spTgt>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4">
                                            <p:graphicEl>
                                              <a:dgm id="{DF950004-498B-4D66-8FD6-53C5F4DD5B33}"/>
                                            </p:graphicEl>
                                          </p:spTgt>
                                        </p:tgtEl>
                                        <p:attrNameLst>
                                          <p:attrName>style.visibility</p:attrName>
                                        </p:attrNameLst>
                                      </p:cBhvr>
                                      <p:to>
                                        <p:strVal val="visible"/>
                                      </p:to>
                                    </p:set>
                                    <p:animEffect transition="in" filter="wipe(down)">
                                      <p:cBhvr>
                                        <p:cTn id="71" dur="580">
                                          <p:stCondLst>
                                            <p:cond delay="0"/>
                                          </p:stCondLst>
                                        </p:cTn>
                                        <p:tgtEl>
                                          <p:spTgt spid="4">
                                            <p:graphicEl>
                                              <a:dgm id="{DF950004-498B-4D66-8FD6-53C5F4DD5B33}"/>
                                            </p:graphicEl>
                                          </p:spTgt>
                                        </p:tgtEl>
                                      </p:cBhvr>
                                    </p:animEffect>
                                    <p:anim calcmode="lin" valueType="num">
                                      <p:cBhvr>
                                        <p:cTn id="72" dur="1822" tmFilter="0,0; 0.14,0.36; 0.43,0.73; 0.71,0.91; 1.0,1.0">
                                          <p:stCondLst>
                                            <p:cond delay="0"/>
                                          </p:stCondLst>
                                        </p:cTn>
                                        <p:tgtEl>
                                          <p:spTgt spid="4">
                                            <p:graphicEl>
                                              <a:dgm id="{DF950004-498B-4D66-8FD6-53C5F4DD5B33}"/>
                                            </p:graphic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
                                            <p:graphicEl>
                                              <a:dgm id="{DF950004-498B-4D66-8FD6-53C5F4DD5B33}"/>
                                            </p:graphic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
                                            <p:graphicEl>
                                              <a:dgm id="{DF950004-498B-4D66-8FD6-53C5F4DD5B33}"/>
                                            </p:graphic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
                                            <p:graphicEl>
                                              <a:dgm id="{DF950004-498B-4D66-8FD6-53C5F4DD5B33}"/>
                                            </p:graphic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
                                            <p:graphicEl>
                                              <a:dgm id="{DF950004-498B-4D66-8FD6-53C5F4DD5B33}"/>
                                            </p:graphic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4">
                                            <p:graphicEl>
                                              <a:dgm id="{DF950004-498B-4D66-8FD6-53C5F4DD5B33}"/>
                                            </p:graphicEl>
                                          </p:spTgt>
                                        </p:tgtEl>
                                      </p:cBhvr>
                                      <p:to x="100000" y="60000"/>
                                    </p:animScale>
                                    <p:animScale>
                                      <p:cBhvr>
                                        <p:cTn id="78" dur="166" decel="50000">
                                          <p:stCondLst>
                                            <p:cond delay="676"/>
                                          </p:stCondLst>
                                        </p:cTn>
                                        <p:tgtEl>
                                          <p:spTgt spid="4">
                                            <p:graphicEl>
                                              <a:dgm id="{DF950004-498B-4D66-8FD6-53C5F4DD5B33}"/>
                                            </p:graphicEl>
                                          </p:spTgt>
                                        </p:tgtEl>
                                      </p:cBhvr>
                                      <p:to x="100000" y="100000"/>
                                    </p:animScale>
                                    <p:animScale>
                                      <p:cBhvr>
                                        <p:cTn id="79" dur="26">
                                          <p:stCondLst>
                                            <p:cond delay="1312"/>
                                          </p:stCondLst>
                                        </p:cTn>
                                        <p:tgtEl>
                                          <p:spTgt spid="4">
                                            <p:graphicEl>
                                              <a:dgm id="{DF950004-498B-4D66-8FD6-53C5F4DD5B33}"/>
                                            </p:graphicEl>
                                          </p:spTgt>
                                        </p:tgtEl>
                                      </p:cBhvr>
                                      <p:to x="100000" y="80000"/>
                                    </p:animScale>
                                    <p:animScale>
                                      <p:cBhvr>
                                        <p:cTn id="80" dur="166" decel="50000">
                                          <p:stCondLst>
                                            <p:cond delay="1338"/>
                                          </p:stCondLst>
                                        </p:cTn>
                                        <p:tgtEl>
                                          <p:spTgt spid="4">
                                            <p:graphicEl>
                                              <a:dgm id="{DF950004-498B-4D66-8FD6-53C5F4DD5B33}"/>
                                            </p:graphicEl>
                                          </p:spTgt>
                                        </p:tgtEl>
                                      </p:cBhvr>
                                      <p:to x="100000" y="100000"/>
                                    </p:animScale>
                                    <p:animScale>
                                      <p:cBhvr>
                                        <p:cTn id="81" dur="26">
                                          <p:stCondLst>
                                            <p:cond delay="1642"/>
                                          </p:stCondLst>
                                        </p:cTn>
                                        <p:tgtEl>
                                          <p:spTgt spid="4">
                                            <p:graphicEl>
                                              <a:dgm id="{DF950004-498B-4D66-8FD6-53C5F4DD5B33}"/>
                                            </p:graphicEl>
                                          </p:spTgt>
                                        </p:tgtEl>
                                      </p:cBhvr>
                                      <p:to x="100000" y="90000"/>
                                    </p:animScale>
                                    <p:animScale>
                                      <p:cBhvr>
                                        <p:cTn id="82" dur="166" decel="50000">
                                          <p:stCondLst>
                                            <p:cond delay="1668"/>
                                          </p:stCondLst>
                                        </p:cTn>
                                        <p:tgtEl>
                                          <p:spTgt spid="4">
                                            <p:graphicEl>
                                              <a:dgm id="{DF950004-498B-4D66-8FD6-53C5F4DD5B33}"/>
                                            </p:graphicEl>
                                          </p:spTgt>
                                        </p:tgtEl>
                                      </p:cBhvr>
                                      <p:to x="100000" y="100000"/>
                                    </p:animScale>
                                    <p:animScale>
                                      <p:cBhvr>
                                        <p:cTn id="83" dur="26">
                                          <p:stCondLst>
                                            <p:cond delay="1808"/>
                                          </p:stCondLst>
                                        </p:cTn>
                                        <p:tgtEl>
                                          <p:spTgt spid="4">
                                            <p:graphicEl>
                                              <a:dgm id="{DF950004-498B-4D66-8FD6-53C5F4DD5B33}"/>
                                            </p:graphicEl>
                                          </p:spTgt>
                                        </p:tgtEl>
                                      </p:cBhvr>
                                      <p:to x="100000" y="95000"/>
                                    </p:animScale>
                                    <p:animScale>
                                      <p:cBhvr>
                                        <p:cTn id="84" dur="166" decel="50000">
                                          <p:stCondLst>
                                            <p:cond delay="1834"/>
                                          </p:stCondLst>
                                        </p:cTn>
                                        <p:tgtEl>
                                          <p:spTgt spid="4">
                                            <p:graphicEl>
                                              <a:dgm id="{DF950004-498B-4D66-8FD6-53C5F4DD5B33}"/>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5301208"/>
            <a:ext cx="6512511" cy="1143000"/>
          </a:xfrm>
          <a:noFill/>
        </p:spPr>
        <p:txBody>
          <a:bodyPr/>
          <a:lstStyle/>
          <a:p>
            <a:pPr>
              <a:defRPr/>
            </a:pPr>
            <a:r>
              <a:rPr lang="ru-RU" dirty="0"/>
              <a:t>Убеждение</a:t>
            </a:r>
          </a:p>
        </p:txBody>
      </p:sp>
      <p:graphicFrame>
        <p:nvGraphicFramePr>
          <p:cNvPr id="4" name="Содержимое 3"/>
          <p:cNvGraphicFramePr>
            <a:graphicFrameLocks noGrp="1"/>
          </p:cNvGraphicFramePr>
          <p:nvPr>
            <p:ph idx="4294967295"/>
          </p:nvPr>
        </p:nvGraphicFramePr>
        <p:xfrm>
          <a:off x="395536" y="18864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534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graphicEl>
                                              <a:dgm id="{AD694446-3B70-432A-9462-E79FCDB8ABF3}"/>
                                            </p:graphicEl>
                                          </p:spTgt>
                                        </p:tgtEl>
                                        <p:attrNameLst>
                                          <p:attrName>style.visibility</p:attrName>
                                        </p:attrNameLst>
                                      </p:cBhvr>
                                      <p:to>
                                        <p:strVal val="visible"/>
                                      </p:to>
                                    </p:set>
                                    <p:animEffect transition="in" filter="wheel(1)">
                                      <p:cBhvr>
                                        <p:cTn id="7" dur="2000"/>
                                        <p:tgtEl>
                                          <p:spTgt spid="4">
                                            <p:graphicEl>
                                              <a:dgm id="{AD694446-3B70-432A-9462-E79FCDB8ABF3}"/>
                                            </p:graphic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graphicEl>
                                              <a:dgm id="{5EE8E7E0-E209-47CB-BE83-E2E4CD2845B6}"/>
                                            </p:graphicEl>
                                          </p:spTgt>
                                        </p:tgtEl>
                                        <p:attrNameLst>
                                          <p:attrName>style.visibility</p:attrName>
                                        </p:attrNameLst>
                                      </p:cBhvr>
                                      <p:to>
                                        <p:strVal val="visible"/>
                                      </p:to>
                                    </p:set>
                                    <p:animEffect transition="in" filter="wheel(1)">
                                      <p:cBhvr>
                                        <p:cTn id="10" dur="2000"/>
                                        <p:tgtEl>
                                          <p:spTgt spid="4">
                                            <p:graphicEl>
                                              <a:dgm id="{5EE8E7E0-E209-47CB-BE83-E2E4CD2845B6}"/>
                                            </p:graphic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graphicEl>
                                              <a:dgm id="{D46BDD9D-710D-407B-A74D-9C5960178B03}"/>
                                            </p:graphicEl>
                                          </p:spTgt>
                                        </p:tgtEl>
                                        <p:attrNameLst>
                                          <p:attrName>style.visibility</p:attrName>
                                        </p:attrNameLst>
                                      </p:cBhvr>
                                      <p:to>
                                        <p:strVal val="visible"/>
                                      </p:to>
                                    </p:set>
                                    <p:animEffect transition="in" filter="wheel(1)">
                                      <p:cBhvr>
                                        <p:cTn id="13" dur="2000"/>
                                        <p:tgtEl>
                                          <p:spTgt spid="4">
                                            <p:graphicEl>
                                              <a:dgm id="{D46BDD9D-710D-407B-A74D-9C5960178B03}"/>
                                            </p:graphic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4">
                                            <p:graphicEl>
                                              <a:dgm id="{9A226DC8-CD60-4CE1-98E9-1A429D6B8ECF}"/>
                                            </p:graphicEl>
                                          </p:spTgt>
                                        </p:tgtEl>
                                        <p:attrNameLst>
                                          <p:attrName>style.visibility</p:attrName>
                                        </p:attrNameLst>
                                      </p:cBhvr>
                                      <p:to>
                                        <p:strVal val="visible"/>
                                      </p:to>
                                    </p:set>
                                    <p:animEffect transition="in" filter="wheel(1)">
                                      <p:cBhvr>
                                        <p:cTn id="16" dur="2000"/>
                                        <p:tgtEl>
                                          <p:spTgt spid="4">
                                            <p:graphicEl>
                                              <a:dgm id="{9A226DC8-CD60-4CE1-98E9-1A429D6B8ECF}"/>
                                            </p:graphic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4">
                                            <p:graphicEl>
                                              <a:dgm id="{893A2434-4B8A-40D4-BD71-A6ADFF79BE19}"/>
                                            </p:graphicEl>
                                          </p:spTgt>
                                        </p:tgtEl>
                                        <p:attrNameLst>
                                          <p:attrName>style.visibility</p:attrName>
                                        </p:attrNameLst>
                                      </p:cBhvr>
                                      <p:to>
                                        <p:strVal val="visible"/>
                                      </p:to>
                                    </p:set>
                                    <p:animEffect transition="in" filter="wheel(1)">
                                      <p:cBhvr>
                                        <p:cTn id="19" dur="2000"/>
                                        <p:tgtEl>
                                          <p:spTgt spid="4">
                                            <p:graphicEl>
                                              <a:dgm id="{893A2434-4B8A-40D4-BD71-A6ADFF79BE1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5157192"/>
            <a:ext cx="6512511" cy="1143000"/>
          </a:xfrm>
          <a:noFill/>
        </p:spPr>
        <p:txBody>
          <a:bodyPr/>
          <a:lstStyle/>
          <a:p>
            <a:pPr>
              <a:defRPr/>
            </a:pPr>
            <a:r>
              <a:rPr lang="ru-RU" dirty="0"/>
              <a:t>Увещевание</a:t>
            </a:r>
          </a:p>
        </p:txBody>
      </p:sp>
      <p:graphicFrame>
        <p:nvGraphicFramePr>
          <p:cNvPr id="4" name="Содержимое 3"/>
          <p:cNvGraphicFramePr>
            <a:graphicFrameLocks noGrp="1"/>
          </p:cNvGraphicFramePr>
          <p:nvPr>
            <p:ph idx="4294967295"/>
          </p:nvPr>
        </p:nvGraphicFramePr>
        <p:xfrm>
          <a:off x="467544" y="26064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236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graphicEl>
                                              <a:dgm id="{55DCA983-A591-47B7-A1EB-C833DACE73EA}"/>
                                            </p:graphicEl>
                                          </p:spTgt>
                                        </p:tgtEl>
                                        <p:attrNameLst>
                                          <p:attrName>style.visibility</p:attrName>
                                        </p:attrNameLst>
                                      </p:cBhvr>
                                      <p:to>
                                        <p:strVal val="visible"/>
                                      </p:to>
                                    </p:set>
                                    <p:animEffect transition="in" filter="randombar(horizontal)">
                                      <p:cBhvr>
                                        <p:cTn id="7" dur="500"/>
                                        <p:tgtEl>
                                          <p:spTgt spid="4">
                                            <p:graphicEl>
                                              <a:dgm id="{55DCA983-A591-47B7-A1EB-C833DACE73EA}"/>
                                            </p:graphic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graphicEl>
                                              <a:dgm id="{4B48FB85-0C11-458D-A17E-61459E44F413}"/>
                                            </p:graphicEl>
                                          </p:spTgt>
                                        </p:tgtEl>
                                        <p:attrNameLst>
                                          <p:attrName>style.visibility</p:attrName>
                                        </p:attrNameLst>
                                      </p:cBhvr>
                                      <p:to>
                                        <p:strVal val="visible"/>
                                      </p:to>
                                    </p:set>
                                    <p:animEffect transition="in" filter="randombar(horizontal)">
                                      <p:cBhvr>
                                        <p:cTn id="10" dur="500"/>
                                        <p:tgtEl>
                                          <p:spTgt spid="4">
                                            <p:graphicEl>
                                              <a:dgm id="{4B48FB85-0C11-458D-A17E-61459E44F413}"/>
                                            </p:graphic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graphicEl>
                                              <a:dgm id="{1AB351E2-AAB4-4659-9F97-2C936B5E3DAF}"/>
                                            </p:graphicEl>
                                          </p:spTgt>
                                        </p:tgtEl>
                                        <p:attrNameLst>
                                          <p:attrName>style.visibility</p:attrName>
                                        </p:attrNameLst>
                                      </p:cBhvr>
                                      <p:to>
                                        <p:strVal val="visible"/>
                                      </p:to>
                                    </p:set>
                                    <p:animEffect transition="in" filter="randombar(horizontal)">
                                      <p:cBhvr>
                                        <p:cTn id="13" dur="500"/>
                                        <p:tgtEl>
                                          <p:spTgt spid="4">
                                            <p:graphicEl>
                                              <a:dgm id="{1AB351E2-AAB4-4659-9F97-2C936B5E3DAF}"/>
                                            </p:graphic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
                                            <p:graphicEl>
                                              <a:dgm id="{B8D69483-96AD-4226-9B46-C5C33C730770}"/>
                                            </p:graphicEl>
                                          </p:spTgt>
                                        </p:tgtEl>
                                        <p:attrNameLst>
                                          <p:attrName>style.visibility</p:attrName>
                                        </p:attrNameLst>
                                      </p:cBhvr>
                                      <p:to>
                                        <p:strVal val="visible"/>
                                      </p:to>
                                    </p:set>
                                    <p:animEffect transition="in" filter="randombar(horizontal)">
                                      <p:cBhvr>
                                        <p:cTn id="16" dur="500"/>
                                        <p:tgtEl>
                                          <p:spTgt spid="4">
                                            <p:graphicEl>
                                              <a:dgm id="{B8D69483-96AD-4226-9B46-C5C33C73077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5013176"/>
            <a:ext cx="6512511" cy="1143000"/>
          </a:xfrm>
          <a:noFill/>
        </p:spPr>
        <p:txBody>
          <a:bodyPr/>
          <a:lstStyle/>
          <a:p>
            <a:pPr>
              <a:defRPr/>
            </a:pPr>
            <a:r>
              <a:rPr lang="ru-RU" dirty="0"/>
              <a:t>Понуждение</a:t>
            </a:r>
          </a:p>
        </p:txBody>
      </p:sp>
      <p:graphicFrame>
        <p:nvGraphicFramePr>
          <p:cNvPr id="4" name="Содержимое 3"/>
          <p:cNvGraphicFramePr>
            <a:graphicFrameLocks noGrp="1"/>
          </p:cNvGraphicFramePr>
          <p:nvPr>
            <p:ph idx="4294967295"/>
          </p:nvPr>
        </p:nvGraphicFramePr>
        <p:xfrm>
          <a:off x="539552" y="18864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996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038BEF67-E722-4229-932D-1828E21809E0}"/>
                                            </p:graphicEl>
                                          </p:spTgt>
                                        </p:tgtEl>
                                        <p:attrNameLst>
                                          <p:attrName>style.visibility</p:attrName>
                                        </p:attrNameLst>
                                      </p:cBhvr>
                                      <p:to>
                                        <p:strVal val="visible"/>
                                      </p:to>
                                    </p:set>
                                    <p:animEffect transition="in" filter="fade">
                                      <p:cBhvr>
                                        <p:cTn id="7" dur="1000"/>
                                        <p:tgtEl>
                                          <p:spTgt spid="4">
                                            <p:graphicEl>
                                              <a:dgm id="{038BEF67-E722-4229-932D-1828E21809E0}"/>
                                            </p:graphicEl>
                                          </p:spTgt>
                                        </p:tgtEl>
                                      </p:cBhvr>
                                    </p:animEffect>
                                    <p:anim calcmode="lin" valueType="num">
                                      <p:cBhvr>
                                        <p:cTn id="8" dur="1000" fill="hold"/>
                                        <p:tgtEl>
                                          <p:spTgt spid="4">
                                            <p:graphicEl>
                                              <a:dgm id="{038BEF67-E722-4229-932D-1828E21809E0}"/>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038BEF67-E722-4229-932D-1828E21809E0}"/>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graphicEl>
                                              <a:dgm id="{C80369E6-2EE2-4F18-B859-E972690D079F}"/>
                                            </p:graphicEl>
                                          </p:spTgt>
                                        </p:tgtEl>
                                        <p:attrNameLst>
                                          <p:attrName>style.visibility</p:attrName>
                                        </p:attrNameLst>
                                      </p:cBhvr>
                                      <p:to>
                                        <p:strVal val="visible"/>
                                      </p:to>
                                    </p:set>
                                    <p:animEffect transition="in" filter="fade">
                                      <p:cBhvr>
                                        <p:cTn id="12" dur="1000"/>
                                        <p:tgtEl>
                                          <p:spTgt spid="4">
                                            <p:graphicEl>
                                              <a:dgm id="{C80369E6-2EE2-4F18-B859-E972690D079F}"/>
                                            </p:graphicEl>
                                          </p:spTgt>
                                        </p:tgtEl>
                                      </p:cBhvr>
                                    </p:animEffect>
                                    <p:anim calcmode="lin" valueType="num">
                                      <p:cBhvr>
                                        <p:cTn id="13" dur="1000" fill="hold"/>
                                        <p:tgtEl>
                                          <p:spTgt spid="4">
                                            <p:graphicEl>
                                              <a:dgm id="{C80369E6-2EE2-4F18-B859-E972690D079F}"/>
                                            </p:graphicEl>
                                          </p:spTgt>
                                        </p:tgtEl>
                                        <p:attrNameLst>
                                          <p:attrName>ppt_x</p:attrName>
                                        </p:attrNameLst>
                                      </p:cBhvr>
                                      <p:tavLst>
                                        <p:tav tm="0">
                                          <p:val>
                                            <p:strVal val="#ppt_x"/>
                                          </p:val>
                                        </p:tav>
                                        <p:tav tm="100000">
                                          <p:val>
                                            <p:strVal val="#ppt_x"/>
                                          </p:val>
                                        </p:tav>
                                      </p:tavLst>
                                    </p:anim>
                                    <p:anim calcmode="lin" valueType="num">
                                      <p:cBhvr>
                                        <p:cTn id="14" dur="1000" fill="hold"/>
                                        <p:tgtEl>
                                          <p:spTgt spid="4">
                                            <p:graphicEl>
                                              <a:dgm id="{C80369E6-2EE2-4F18-B859-E972690D079F}"/>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graphicEl>
                                              <a:dgm id="{FCF0A438-9F2F-44BC-AE8C-BE48A6FA22E3}"/>
                                            </p:graphicEl>
                                          </p:spTgt>
                                        </p:tgtEl>
                                        <p:attrNameLst>
                                          <p:attrName>style.visibility</p:attrName>
                                        </p:attrNameLst>
                                      </p:cBhvr>
                                      <p:to>
                                        <p:strVal val="visible"/>
                                      </p:to>
                                    </p:set>
                                    <p:animEffect transition="in" filter="fade">
                                      <p:cBhvr>
                                        <p:cTn id="17" dur="1000"/>
                                        <p:tgtEl>
                                          <p:spTgt spid="4">
                                            <p:graphicEl>
                                              <a:dgm id="{FCF0A438-9F2F-44BC-AE8C-BE48A6FA22E3}"/>
                                            </p:graphicEl>
                                          </p:spTgt>
                                        </p:tgtEl>
                                      </p:cBhvr>
                                    </p:animEffect>
                                    <p:anim calcmode="lin" valueType="num">
                                      <p:cBhvr>
                                        <p:cTn id="18" dur="1000" fill="hold"/>
                                        <p:tgtEl>
                                          <p:spTgt spid="4">
                                            <p:graphicEl>
                                              <a:dgm id="{FCF0A438-9F2F-44BC-AE8C-BE48A6FA22E3}"/>
                                            </p:graphicEl>
                                          </p:spTgt>
                                        </p:tgtEl>
                                        <p:attrNameLst>
                                          <p:attrName>ppt_x</p:attrName>
                                        </p:attrNameLst>
                                      </p:cBhvr>
                                      <p:tavLst>
                                        <p:tav tm="0">
                                          <p:val>
                                            <p:strVal val="#ppt_x"/>
                                          </p:val>
                                        </p:tav>
                                        <p:tav tm="100000">
                                          <p:val>
                                            <p:strVal val="#ppt_x"/>
                                          </p:val>
                                        </p:tav>
                                      </p:tavLst>
                                    </p:anim>
                                    <p:anim calcmode="lin" valueType="num">
                                      <p:cBhvr>
                                        <p:cTn id="19" dur="1000" fill="hold"/>
                                        <p:tgtEl>
                                          <p:spTgt spid="4">
                                            <p:graphicEl>
                                              <a:dgm id="{FCF0A438-9F2F-44BC-AE8C-BE48A6FA22E3}"/>
                                            </p:graphic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graphicEl>
                                              <a:dgm id="{F127E06C-B243-432A-ABBE-F249601A1BCB}"/>
                                            </p:graphicEl>
                                          </p:spTgt>
                                        </p:tgtEl>
                                        <p:attrNameLst>
                                          <p:attrName>style.visibility</p:attrName>
                                        </p:attrNameLst>
                                      </p:cBhvr>
                                      <p:to>
                                        <p:strVal val="visible"/>
                                      </p:to>
                                    </p:set>
                                    <p:animEffect transition="in" filter="fade">
                                      <p:cBhvr>
                                        <p:cTn id="22" dur="1000"/>
                                        <p:tgtEl>
                                          <p:spTgt spid="4">
                                            <p:graphicEl>
                                              <a:dgm id="{F127E06C-B243-432A-ABBE-F249601A1BCB}"/>
                                            </p:graphicEl>
                                          </p:spTgt>
                                        </p:tgtEl>
                                      </p:cBhvr>
                                    </p:animEffect>
                                    <p:anim calcmode="lin" valueType="num">
                                      <p:cBhvr>
                                        <p:cTn id="23" dur="1000" fill="hold"/>
                                        <p:tgtEl>
                                          <p:spTgt spid="4">
                                            <p:graphicEl>
                                              <a:dgm id="{F127E06C-B243-432A-ABBE-F249601A1BCB}"/>
                                            </p:graphicEl>
                                          </p:spTgt>
                                        </p:tgtEl>
                                        <p:attrNameLst>
                                          <p:attrName>ppt_x</p:attrName>
                                        </p:attrNameLst>
                                      </p:cBhvr>
                                      <p:tavLst>
                                        <p:tav tm="0">
                                          <p:val>
                                            <p:strVal val="#ppt_x"/>
                                          </p:val>
                                        </p:tav>
                                        <p:tav tm="100000">
                                          <p:val>
                                            <p:strVal val="#ppt_x"/>
                                          </p:val>
                                        </p:tav>
                                      </p:tavLst>
                                    </p:anim>
                                    <p:anim calcmode="lin" valueType="num">
                                      <p:cBhvr>
                                        <p:cTn id="24" dur="1000" fill="hold"/>
                                        <p:tgtEl>
                                          <p:spTgt spid="4">
                                            <p:graphicEl>
                                              <a:dgm id="{F127E06C-B243-432A-ABBE-F249601A1BCB}"/>
                                            </p:graphic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graphicEl>
                                              <a:dgm id="{1E8A0ACD-02C1-457A-9CD1-D641CEADB50C}"/>
                                            </p:graphicEl>
                                          </p:spTgt>
                                        </p:tgtEl>
                                        <p:attrNameLst>
                                          <p:attrName>style.visibility</p:attrName>
                                        </p:attrNameLst>
                                      </p:cBhvr>
                                      <p:to>
                                        <p:strVal val="visible"/>
                                      </p:to>
                                    </p:set>
                                    <p:animEffect transition="in" filter="fade">
                                      <p:cBhvr>
                                        <p:cTn id="27" dur="1000"/>
                                        <p:tgtEl>
                                          <p:spTgt spid="4">
                                            <p:graphicEl>
                                              <a:dgm id="{1E8A0ACD-02C1-457A-9CD1-D641CEADB50C}"/>
                                            </p:graphicEl>
                                          </p:spTgt>
                                        </p:tgtEl>
                                      </p:cBhvr>
                                    </p:animEffect>
                                    <p:anim calcmode="lin" valueType="num">
                                      <p:cBhvr>
                                        <p:cTn id="28" dur="1000" fill="hold"/>
                                        <p:tgtEl>
                                          <p:spTgt spid="4">
                                            <p:graphicEl>
                                              <a:dgm id="{1E8A0ACD-02C1-457A-9CD1-D641CEADB50C}"/>
                                            </p:graphicEl>
                                          </p:spTgt>
                                        </p:tgtEl>
                                        <p:attrNameLst>
                                          <p:attrName>ppt_x</p:attrName>
                                        </p:attrNameLst>
                                      </p:cBhvr>
                                      <p:tavLst>
                                        <p:tav tm="0">
                                          <p:val>
                                            <p:strVal val="#ppt_x"/>
                                          </p:val>
                                        </p:tav>
                                        <p:tav tm="100000">
                                          <p:val>
                                            <p:strVal val="#ppt_x"/>
                                          </p:val>
                                        </p:tav>
                                      </p:tavLst>
                                    </p:anim>
                                    <p:anim calcmode="lin" valueType="num">
                                      <p:cBhvr>
                                        <p:cTn id="29" dur="1000" fill="hold"/>
                                        <p:tgtEl>
                                          <p:spTgt spid="4">
                                            <p:graphicEl>
                                              <a:dgm id="{1E8A0ACD-02C1-457A-9CD1-D641CEADB50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5301208"/>
            <a:ext cx="6512511" cy="1143000"/>
          </a:xfrm>
          <a:noFill/>
        </p:spPr>
        <p:txBody>
          <a:bodyPr/>
          <a:lstStyle/>
          <a:p>
            <a:pPr>
              <a:defRPr/>
            </a:pPr>
            <a:r>
              <a:rPr lang="ru-RU" dirty="0"/>
              <a:t>Принуждение</a:t>
            </a:r>
          </a:p>
        </p:txBody>
      </p:sp>
      <p:graphicFrame>
        <p:nvGraphicFramePr>
          <p:cNvPr id="4" name="Содержимое 3"/>
          <p:cNvGraphicFramePr>
            <a:graphicFrameLocks noGrp="1"/>
          </p:cNvGraphicFramePr>
          <p:nvPr>
            <p:ph idx="4294967295"/>
          </p:nvPr>
        </p:nvGraphicFramePr>
        <p:xfrm>
          <a:off x="467544" y="26064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222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AA10DBF6-253C-4A30-B5D2-D89BD06C9293}"/>
                                            </p:graphicEl>
                                          </p:spTgt>
                                        </p:tgtEl>
                                        <p:attrNameLst>
                                          <p:attrName>style.visibility</p:attrName>
                                        </p:attrNameLst>
                                      </p:cBhvr>
                                      <p:to>
                                        <p:strVal val="visible"/>
                                      </p:to>
                                    </p:set>
                                    <p:animEffect transition="in" filter="wipe(down)">
                                      <p:cBhvr>
                                        <p:cTn id="7" dur="500"/>
                                        <p:tgtEl>
                                          <p:spTgt spid="4">
                                            <p:graphicEl>
                                              <a:dgm id="{AA10DBF6-253C-4A30-B5D2-D89BD06C9293}"/>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graphicEl>
                                              <a:dgm id="{48E2CBB9-1CFE-441C-A767-718040DB2A83}"/>
                                            </p:graphicEl>
                                          </p:spTgt>
                                        </p:tgtEl>
                                        <p:attrNameLst>
                                          <p:attrName>style.visibility</p:attrName>
                                        </p:attrNameLst>
                                      </p:cBhvr>
                                      <p:to>
                                        <p:strVal val="visible"/>
                                      </p:to>
                                    </p:set>
                                    <p:animEffect transition="in" filter="wipe(down)">
                                      <p:cBhvr>
                                        <p:cTn id="10" dur="500"/>
                                        <p:tgtEl>
                                          <p:spTgt spid="4">
                                            <p:graphicEl>
                                              <a:dgm id="{48E2CBB9-1CFE-441C-A767-718040DB2A83}"/>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graphicEl>
                                              <a:dgm id="{90526605-8F8A-4E59-B103-F3ABDFAEF79A}"/>
                                            </p:graphicEl>
                                          </p:spTgt>
                                        </p:tgtEl>
                                        <p:attrNameLst>
                                          <p:attrName>style.visibility</p:attrName>
                                        </p:attrNameLst>
                                      </p:cBhvr>
                                      <p:to>
                                        <p:strVal val="visible"/>
                                      </p:to>
                                    </p:set>
                                    <p:animEffect transition="in" filter="wipe(down)">
                                      <p:cBhvr>
                                        <p:cTn id="13" dur="500"/>
                                        <p:tgtEl>
                                          <p:spTgt spid="4">
                                            <p:graphicEl>
                                              <a:dgm id="{90526605-8F8A-4E59-B103-F3ABDFAEF79A}"/>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graphicEl>
                                              <a:dgm id="{1BEDADB0-4A6F-4843-A8A9-0F1C057B5BF2}"/>
                                            </p:graphicEl>
                                          </p:spTgt>
                                        </p:tgtEl>
                                        <p:attrNameLst>
                                          <p:attrName>style.visibility</p:attrName>
                                        </p:attrNameLst>
                                      </p:cBhvr>
                                      <p:to>
                                        <p:strVal val="visible"/>
                                      </p:to>
                                    </p:set>
                                    <p:animEffect transition="in" filter="wipe(down)">
                                      <p:cBhvr>
                                        <p:cTn id="16" dur="500"/>
                                        <p:tgtEl>
                                          <p:spTgt spid="4">
                                            <p:graphicEl>
                                              <a:dgm id="{1BEDADB0-4A6F-4843-A8A9-0F1C057B5BF2}"/>
                                            </p:graphic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graphicEl>
                                              <a:dgm id="{0B0E1C08-3ABF-40A5-ADE5-31CD606DE30B}"/>
                                            </p:graphicEl>
                                          </p:spTgt>
                                        </p:tgtEl>
                                        <p:attrNameLst>
                                          <p:attrName>style.visibility</p:attrName>
                                        </p:attrNameLst>
                                      </p:cBhvr>
                                      <p:to>
                                        <p:strVal val="visible"/>
                                      </p:to>
                                    </p:set>
                                    <p:animEffect transition="in" filter="wipe(down)">
                                      <p:cBhvr>
                                        <p:cTn id="19" dur="500"/>
                                        <p:tgtEl>
                                          <p:spTgt spid="4">
                                            <p:graphicEl>
                                              <a:dgm id="{0B0E1C08-3ABF-40A5-ADE5-31CD606DE30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4941168"/>
            <a:ext cx="6512511" cy="1143000"/>
          </a:xfrm>
        </p:spPr>
        <p:txBody>
          <a:bodyPr/>
          <a:lstStyle/>
          <a:p>
            <a:r>
              <a:rPr lang="ru-RU" dirty="0"/>
              <a:t>Сотрудничество</a:t>
            </a:r>
          </a:p>
        </p:txBody>
      </p:sp>
      <p:sp>
        <p:nvSpPr>
          <p:cNvPr id="3" name="Объект 2"/>
          <p:cNvSpPr>
            <a:spLocks noGrp="1"/>
          </p:cNvSpPr>
          <p:nvPr>
            <p:ph sz="quarter" idx="13"/>
          </p:nvPr>
        </p:nvSpPr>
        <p:spPr>
          <a:xfrm>
            <a:off x="899592" y="332656"/>
            <a:ext cx="7488832" cy="3873584"/>
          </a:xfrm>
        </p:spPr>
        <p:txBody>
          <a:bodyPr>
            <a:normAutofit fontScale="92500" lnSpcReduction="10000"/>
          </a:bodyPr>
          <a:lstStyle/>
          <a:p>
            <a:pPr algn="ctr">
              <a:spcAft>
                <a:spcPts val="0"/>
              </a:spcAft>
              <a:buNone/>
              <a:defRPr/>
            </a:pPr>
            <a:r>
              <a:rPr lang="ru-RU" sz="3200" b="1" u="sng" dirty="0"/>
              <a:t>Сотрудничество</a:t>
            </a:r>
            <a:r>
              <a:rPr lang="ru-RU" sz="3200" dirty="0"/>
              <a:t> – это интегральная характеристика организационного поведения, показателями которой являются:</a:t>
            </a:r>
          </a:p>
          <a:p>
            <a:pPr algn="ctr">
              <a:spcAft>
                <a:spcPts val="0"/>
              </a:spcAft>
              <a:buFontTx/>
              <a:buChar char="-"/>
              <a:defRPr/>
            </a:pPr>
            <a:r>
              <a:rPr lang="ru-RU" sz="3200" dirty="0"/>
              <a:t>результативность;</a:t>
            </a:r>
          </a:p>
          <a:p>
            <a:pPr algn="ctr">
              <a:spcAft>
                <a:spcPts val="0"/>
              </a:spcAft>
              <a:buFontTx/>
              <a:buChar char="-"/>
              <a:defRPr/>
            </a:pPr>
            <a:r>
              <a:rPr lang="ru-RU" sz="3200" dirty="0"/>
              <a:t>эффективность;</a:t>
            </a:r>
          </a:p>
          <a:p>
            <a:pPr algn="ctr">
              <a:spcAft>
                <a:spcPts val="0"/>
              </a:spcAft>
              <a:buFontTx/>
              <a:buChar char="-"/>
              <a:defRPr/>
            </a:pPr>
            <a:r>
              <a:rPr lang="ru-RU" sz="3200" dirty="0"/>
              <a:t>осмысленность;</a:t>
            </a:r>
          </a:p>
          <a:p>
            <a:pPr algn="ctr">
              <a:spcAft>
                <a:spcPts val="0"/>
              </a:spcAft>
              <a:buFontTx/>
              <a:buChar char="-"/>
              <a:defRPr/>
            </a:pPr>
            <a:r>
              <a:rPr lang="ru-RU" sz="3200" dirty="0"/>
              <a:t>этичность.</a:t>
            </a:r>
          </a:p>
          <a:p>
            <a:endParaRPr lang="ru-RU" dirty="0"/>
          </a:p>
        </p:txBody>
      </p:sp>
    </p:spTree>
    <p:extLst>
      <p:ext uri="{BB962C8B-B14F-4D97-AF65-F5344CB8AC3E}">
        <p14:creationId xmlns:p14="http://schemas.microsoft.com/office/powerpoint/2010/main" val="1605314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lstStyle/>
          <a:p>
            <a:pPr eaLnBrk="1" hangingPunct="1"/>
            <a:r>
              <a:rPr lang="en-US" dirty="0"/>
              <a:t>Information requirements
</a:t>
            </a:r>
            <a:endParaRPr lang="ru-RU" dirty="0"/>
          </a:p>
        </p:txBody>
      </p:sp>
      <p:sp>
        <p:nvSpPr>
          <p:cNvPr id="9219" name="Содержимое 2"/>
          <p:cNvSpPr>
            <a:spLocks noGrp="1"/>
          </p:cNvSpPr>
          <p:nvPr>
            <p:ph idx="1"/>
          </p:nvPr>
        </p:nvSpPr>
        <p:spPr/>
        <p:txBody>
          <a:bodyPr/>
          <a:lstStyle/>
          <a:p>
            <a:pPr eaLnBrk="1" hangingPunct="1"/>
            <a:r>
              <a:rPr lang="en-US" dirty="0"/>
              <a:t>Meaningful</a:t>
            </a:r>
            <a:r>
              <a:rPr lang="ru-RU" dirty="0"/>
              <a:t> </a:t>
            </a:r>
          </a:p>
          <a:p>
            <a:pPr eaLnBrk="1" hangingPunct="1"/>
            <a:r>
              <a:rPr lang="en-US" dirty="0"/>
              <a:t>Important</a:t>
            </a:r>
            <a:r>
              <a:rPr lang="ru-RU" dirty="0"/>
              <a:t> </a:t>
            </a:r>
          </a:p>
          <a:p>
            <a:pPr eaLnBrk="1" hangingPunct="1"/>
            <a:r>
              <a:rPr lang="en-US" dirty="0"/>
              <a:t>Accuracy
Timeliness
 Pithiness (Content)</a:t>
            </a:r>
            <a:endParaRPr lang="ru-RU" dirty="0"/>
          </a:p>
          <a:p>
            <a:pPr eaLnBrk="1" hangingPunct="1"/>
            <a:r>
              <a:rPr lang="en-US" dirty="0"/>
              <a:t>Adequacy</a:t>
            </a:r>
            <a:r>
              <a:rPr lang="ru-RU" dirty="0"/>
              <a:t> </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797152"/>
            <a:ext cx="7992888" cy="1143000"/>
          </a:xfrm>
          <a:noFill/>
        </p:spPr>
        <p:txBody>
          <a:bodyPr rtlCol="0">
            <a:normAutofit fontScale="90000"/>
          </a:bodyPr>
          <a:lstStyle/>
          <a:p>
            <a:pPr eaLnBrk="1" fontAlgn="auto" hangingPunct="1">
              <a:spcAft>
                <a:spcPts val="0"/>
              </a:spcAft>
              <a:defRPr/>
            </a:pPr>
            <a:r>
              <a:rPr lang="ru-RU" dirty="0"/>
              <a:t>Психологические установки</a:t>
            </a:r>
          </a:p>
        </p:txBody>
      </p:sp>
      <p:graphicFrame>
        <p:nvGraphicFramePr>
          <p:cNvPr id="4" name="Содержимое 3"/>
          <p:cNvGraphicFramePr>
            <a:graphicFrameLocks noGrp="1"/>
          </p:cNvGraphicFramePr>
          <p:nvPr>
            <p:ph idx="4294967295"/>
          </p:nvPr>
        </p:nvGraphicFramePr>
        <p:xfrm>
          <a:off x="539552" y="33265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235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graphicEl>
                                              <a:dgm id="{A5BE8852-E90C-4266-AC00-96B0668F45AA}"/>
                                            </p:graphicEl>
                                          </p:spTgt>
                                        </p:tgtEl>
                                        <p:attrNameLst>
                                          <p:attrName>style.visibility</p:attrName>
                                        </p:attrNameLst>
                                      </p:cBhvr>
                                      <p:to>
                                        <p:strVal val="visible"/>
                                      </p:to>
                                    </p:set>
                                    <p:animEffect transition="in" filter="randombar(horizontal)">
                                      <p:cBhvr>
                                        <p:cTn id="7" dur="500"/>
                                        <p:tgtEl>
                                          <p:spTgt spid="4">
                                            <p:graphicEl>
                                              <a:dgm id="{A5BE8852-E90C-4266-AC00-96B0668F45A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graphicEl>
                                              <a:dgm id="{B74113FE-924F-4EC3-811F-5B5933945E9A}"/>
                                            </p:graphicEl>
                                          </p:spTgt>
                                        </p:tgtEl>
                                        <p:attrNameLst>
                                          <p:attrName>style.visibility</p:attrName>
                                        </p:attrNameLst>
                                      </p:cBhvr>
                                      <p:to>
                                        <p:strVal val="visible"/>
                                      </p:to>
                                    </p:set>
                                    <p:animEffect transition="in" filter="randombar(horizontal)">
                                      <p:cBhvr>
                                        <p:cTn id="12" dur="500"/>
                                        <p:tgtEl>
                                          <p:spTgt spid="4">
                                            <p:graphicEl>
                                              <a:dgm id="{B74113FE-924F-4EC3-811F-5B5933945E9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graphicEl>
                                              <a:dgm id="{1F1B6BFD-73DD-4B45-B62B-E3A313CF33B8}"/>
                                            </p:graphicEl>
                                          </p:spTgt>
                                        </p:tgtEl>
                                        <p:attrNameLst>
                                          <p:attrName>style.visibility</p:attrName>
                                        </p:attrNameLst>
                                      </p:cBhvr>
                                      <p:to>
                                        <p:strVal val="visible"/>
                                      </p:to>
                                    </p:set>
                                    <p:animEffect transition="in" filter="randombar(horizontal)">
                                      <p:cBhvr>
                                        <p:cTn id="17" dur="500"/>
                                        <p:tgtEl>
                                          <p:spTgt spid="4">
                                            <p:graphicEl>
                                              <a:dgm id="{1F1B6BFD-73DD-4B45-B62B-E3A313CF33B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graphicEl>
                                              <a:dgm id="{00FB7412-50D7-426A-8736-315DC6DA88A9}"/>
                                            </p:graphicEl>
                                          </p:spTgt>
                                        </p:tgtEl>
                                        <p:attrNameLst>
                                          <p:attrName>style.visibility</p:attrName>
                                        </p:attrNameLst>
                                      </p:cBhvr>
                                      <p:to>
                                        <p:strVal val="visible"/>
                                      </p:to>
                                    </p:set>
                                    <p:animEffect transition="in" filter="randombar(horizontal)">
                                      <p:cBhvr>
                                        <p:cTn id="22" dur="500"/>
                                        <p:tgtEl>
                                          <p:spTgt spid="4">
                                            <p:graphicEl>
                                              <a:dgm id="{00FB7412-50D7-426A-8736-315DC6DA88A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graphicEl>
                                              <a:dgm id="{ACF6EFF8-646B-427B-A602-C0BD38756957}"/>
                                            </p:graphicEl>
                                          </p:spTgt>
                                        </p:tgtEl>
                                        <p:attrNameLst>
                                          <p:attrName>style.visibility</p:attrName>
                                        </p:attrNameLst>
                                      </p:cBhvr>
                                      <p:to>
                                        <p:strVal val="visible"/>
                                      </p:to>
                                    </p:set>
                                    <p:animEffect transition="in" filter="randombar(horizontal)">
                                      <p:cBhvr>
                                        <p:cTn id="27" dur="500"/>
                                        <p:tgtEl>
                                          <p:spTgt spid="4">
                                            <p:graphicEl>
                                              <a:dgm id="{ACF6EFF8-646B-427B-A602-C0BD38756957}"/>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graphicEl>
                                              <a:dgm id="{ADCEC2CC-A8B1-4BC8-98EA-EF9D992638DC}"/>
                                            </p:graphicEl>
                                          </p:spTgt>
                                        </p:tgtEl>
                                        <p:attrNameLst>
                                          <p:attrName>style.visibility</p:attrName>
                                        </p:attrNameLst>
                                      </p:cBhvr>
                                      <p:to>
                                        <p:strVal val="visible"/>
                                      </p:to>
                                    </p:set>
                                    <p:animEffect transition="in" filter="randombar(horizontal)">
                                      <p:cBhvr>
                                        <p:cTn id="32" dur="500"/>
                                        <p:tgtEl>
                                          <p:spTgt spid="4">
                                            <p:graphicEl>
                                              <a:dgm id="{ADCEC2CC-A8B1-4BC8-98EA-EF9D992638D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5157192"/>
            <a:ext cx="6944559" cy="1512168"/>
          </a:xfrm>
          <a:noFill/>
        </p:spPr>
        <p:txBody>
          <a:bodyPr/>
          <a:lstStyle/>
          <a:p>
            <a:pPr>
              <a:defRPr/>
            </a:pPr>
            <a:r>
              <a:rPr lang="ru-RU" dirty="0"/>
              <a:t>Санкции руководителя</a:t>
            </a:r>
          </a:p>
        </p:txBody>
      </p:sp>
      <p:graphicFrame>
        <p:nvGraphicFramePr>
          <p:cNvPr id="4" name="Содержимое 3"/>
          <p:cNvGraphicFramePr>
            <a:graphicFrameLocks noGrp="1"/>
          </p:cNvGraphicFramePr>
          <p:nvPr>
            <p:ph idx="4294967295"/>
          </p:nvPr>
        </p:nvGraphicFramePr>
        <p:xfrm>
          <a:off x="467544" y="18864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085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5085184"/>
            <a:ext cx="6512511" cy="1296144"/>
          </a:xfrm>
          <a:noFill/>
        </p:spPr>
        <p:txBody>
          <a:bodyPr/>
          <a:lstStyle/>
          <a:p>
            <a:pPr>
              <a:defRPr/>
            </a:pPr>
            <a:r>
              <a:rPr lang="ru-RU" dirty="0"/>
              <a:t>Осуждающие санкции</a:t>
            </a:r>
          </a:p>
        </p:txBody>
      </p:sp>
      <p:graphicFrame>
        <p:nvGraphicFramePr>
          <p:cNvPr id="4" name="Содержимое 3"/>
          <p:cNvGraphicFramePr>
            <a:graphicFrameLocks noGrp="1"/>
          </p:cNvGraphicFramePr>
          <p:nvPr>
            <p:ph idx="4294967295"/>
          </p:nvPr>
        </p:nvGraphicFramePr>
        <p:xfrm>
          <a:off x="467544" y="26064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77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dgm id="{ED9767D7-7F77-488B-8E92-85246EC2D860}"/>
                                            </p:graphicEl>
                                          </p:spTgt>
                                        </p:tgtEl>
                                        <p:attrNameLst>
                                          <p:attrName>style.visibility</p:attrName>
                                        </p:attrNameLst>
                                      </p:cBhvr>
                                      <p:to>
                                        <p:strVal val="visible"/>
                                      </p:to>
                                    </p:set>
                                    <p:animEffect transition="in" filter="circle(in)">
                                      <p:cBhvr>
                                        <p:cTn id="7" dur="3000"/>
                                        <p:tgtEl>
                                          <p:spTgt spid="4">
                                            <p:graphicEl>
                                              <a:dgm id="{ED9767D7-7F77-488B-8E92-85246EC2D86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graphicEl>
                                              <a:dgm id="{986A35DF-52DC-482F-8A38-2A6765C58366}"/>
                                            </p:graphicEl>
                                          </p:spTgt>
                                        </p:tgtEl>
                                        <p:attrNameLst>
                                          <p:attrName>style.visibility</p:attrName>
                                        </p:attrNameLst>
                                      </p:cBhvr>
                                      <p:to>
                                        <p:strVal val="visible"/>
                                      </p:to>
                                    </p:set>
                                    <p:animEffect transition="in" filter="circle(in)">
                                      <p:cBhvr>
                                        <p:cTn id="12" dur="3000"/>
                                        <p:tgtEl>
                                          <p:spTgt spid="4">
                                            <p:graphicEl>
                                              <a:dgm id="{986A35DF-52DC-482F-8A38-2A6765C5836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graphicEl>
                                              <a:dgm id="{8BF1DF63-A836-49A3-9D70-457C2CFE34AE}"/>
                                            </p:graphicEl>
                                          </p:spTgt>
                                        </p:tgtEl>
                                        <p:attrNameLst>
                                          <p:attrName>style.visibility</p:attrName>
                                        </p:attrNameLst>
                                      </p:cBhvr>
                                      <p:to>
                                        <p:strVal val="visible"/>
                                      </p:to>
                                    </p:set>
                                    <p:animEffect transition="in" filter="circle(in)">
                                      <p:cBhvr>
                                        <p:cTn id="17" dur="3000"/>
                                        <p:tgtEl>
                                          <p:spTgt spid="4">
                                            <p:graphicEl>
                                              <a:dgm id="{8BF1DF63-A836-49A3-9D70-457C2CFE34A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graphicEl>
                                              <a:dgm id="{59293CFA-3D52-48B0-917F-A1F1275C8ED9}"/>
                                            </p:graphicEl>
                                          </p:spTgt>
                                        </p:tgtEl>
                                        <p:attrNameLst>
                                          <p:attrName>style.visibility</p:attrName>
                                        </p:attrNameLst>
                                      </p:cBhvr>
                                      <p:to>
                                        <p:strVal val="visible"/>
                                      </p:to>
                                    </p:set>
                                    <p:animEffect transition="in" filter="circle(in)">
                                      <p:cBhvr>
                                        <p:cTn id="22" dur="3000"/>
                                        <p:tgtEl>
                                          <p:spTgt spid="4">
                                            <p:graphicEl>
                                              <a:dgm id="{59293CFA-3D52-48B0-917F-A1F1275C8ED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graphicEl>
                                              <a:dgm id="{52378126-4100-48D0-9E9F-2ACE3F15E7F3}"/>
                                            </p:graphicEl>
                                          </p:spTgt>
                                        </p:tgtEl>
                                        <p:attrNameLst>
                                          <p:attrName>style.visibility</p:attrName>
                                        </p:attrNameLst>
                                      </p:cBhvr>
                                      <p:to>
                                        <p:strVal val="visible"/>
                                      </p:to>
                                    </p:set>
                                    <p:animEffect transition="in" filter="circle(in)">
                                      <p:cBhvr>
                                        <p:cTn id="27" dur="3000"/>
                                        <p:tgtEl>
                                          <p:spTgt spid="4">
                                            <p:graphicEl>
                                              <a:dgm id="{52378126-4100-48D0-9E9F-2ACE3F15E7F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graphicEl>
                                              <a:dgm id="{29F7387F-5684-4F6F-A674-60EA7E4A7E29}"/>
                                            </p:graphicEl>
                                          </p:spTgt>
                                        </p:tgtEl>
                                        <p:attrNameLst>
                                          <p:attrName>style.visibility</p:attrName>
                                        </p:attrNameLst>
                                      </p:cBhvr>
                                      <p:to>
                                        <p:strVal val="visible"/>
                                      </p:to>
                                    </p:set>
                                    <p:animEffect transition="in" filter="circle(in)">
                                      <p:cBhvr>
                                        <p:cTn id="32" dur="3000"/>
                                        <p:tgtEl>
                                          <p:spTgt spid="4">
                                            <p:graphicEl>
                                              <a:dgm id="{29F7387F-5684-4F6F-A674-60EA7E4A7E29}"/>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
                                            <p:graphicEl>
                                              <a:dgm id="{30315CFF-D457-4EB8-97F0-96F9791ABAFB}"/>
                                            </p:graphicEl>
                                          </p:spTgt>
                                        </p:tgtEl>
                                        <p:attrNameLst>
                                          <p:attrName>style.visibility</p:attrName>
                                        </p:attrNameLst>
                                      </p:cBhvr>
                                      <p:to>
                                        <p:strVal val="visible"/>
                                      </p:to>
                                    </p:set>
                                    <p:animEffect transition="in" filter="circle(in)">
                                      <p:cBhvr>
                                        <p:cTn id="37" dur="3000"/>
                                        <p:tgtEl>
                                          <p:spTgt spid="4">
                                            <p:graphicEl>
                                              <a:dgm id="{30315CFF-D457-4EB8-97F0-96F9791ABAF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4">
                                            <p:graphicEl>
                                              <a:dgm id="{04455587-828F-4D26-AAEE-968176BB8EC3}"/>
                                            </p:graphicEl>
                                          </p:spTgt>
                                        </p:tgtEl>
                                        <p:attrNameLst>
                                          <p:attrName>style.visibility</p:attrName>
                                        </p:attrNameLst>
                                      </p:cBhvr>
                                      <p:to>
                                        <p:strVal val="visible"/>
                                      </p:to>
                                    </p:set>
                                    <p:animEffect transition="in" filter="circle(in)">
                                      <p:cBhvr>
                                        <p:cTn id="42" dur="3000"/>
                                        <p:tgtEl>
                                          <p:spTgt spid="4">
                                            <p:graphicEl>
                                              <a:dgm id="{04455587-828F-4D26-AAEE-968176BB8EC3}"/>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4">
                                            <p:graphicEl>
                                              <a:dgm id="{E25B53B1-A070-4C5D-A79E-82DC045C7B84}"/>
                                            </p:graphicEl>
                                          </p:spTgt>
                                        </p:tgtEl>
                                        <p:attrNameLst>
                                          <p:attrName>style.visibility</p:attrName>
                                        </p:attrNameLst>
                                      </p:cBhvr>
                                      <p:to>
                                        <p:strVal val="visible"/>
                                      </p:to>
                                    </p:set>
                                    <p:animEffect transition="in" filter="circle(in)">
                                      <p:cBhvr>
                                        <p:cTn id="47" dur="3000"/>
                                        <p:tgtEl>
                                          <p:spTgt spid="4">
                                            <p:graphicEl>
                                              <a:dgm id="{E25B53B1-A070-4C5D-A79E-82DC045C7B84}"/>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4">
                                            <p:graphicEl>
                                              <a:dgm id="{A49CD18B-30DA-403F-8B2E-38271297893F}"/>
                                            </p:graphicEl>
                                          </p:spTgt>
                                        </p:tgtEl>
                                        <p:attrNameLst>
                                          <p:attrName>style.visibility</p:attrName>
                                        </p:attrNameLst>
                                      </p:cBhvr>
                                      <p:to>
                                        <p:strVal val="visible"/>
                                      </p:to>
                                    </p:set>
                                    <p:animEffect transition="in" filter="circle(in)">
                                      <p:cBhvr>
                                        <p:cTn id="52" dur="3000"/>
                                        <p:tgtEl>
                                          <p:spTgt spid="4">
                                            <p:graphicEl>
                                              <a:dgm id="{A49CD18B-30DA-403F-8B2E-38271297893F}"/>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4">
                                            <p:graphicEl>
                                              <a:dgm id="{A06858E3-E3B9-480A-95FB-4E84614F3E02}"/>
                                            </p:graphicEl>
                                          </p:spTgt>
                                        </p:tgtEl>
                                        <p:attrNameLst>
                                          <p:attrName>style.visibility</p:attrName>
                                        </p:attrNameLst>
                                      </p:cBhvr>
                                      <p:to>
                                        <p:strVal val="visible"/>
                                      </p:to>
                                    </p:set>
                                    <p:animEffect transition="in" filter="circle(in)">
                                      <p:cBhvr>
                                        <p:cTn id="57" dur="3000"/>
                                        <p:tgtEl>
                                          <p:spTgt spid="4">
                                            <p:graphicEl>
                                              <a:dgm id="{A06858E3-E3B9-480A-95FB-4E84614F3E02}"/>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4">
                                            <p:graphicEl>
                                              <a:dgm id="{94FB0767-79D2-4933-A07B-3909F325FD5C}"/>
                                            </p:graphicEl>
                                          </p:spTgt>
                                        </p:tgtEl>
                                        <p:attrNameLst>
                                          <p:attrName>style.visibility</p:attrName>
                                        </p:attrNameLst>
                                      </p:cBhvr>
                                      <p:to>
                                        <p:strVal val="visible"/>
                                      </p:to>
                                    </p:set>
                                    <p:animEffect transition="in" filter="circle(in)">
                                      <p:cBhvr>
                                        <p:cTn id="62" dur="3000"/>
                                        <p:tgtEl>
                                          <p:spTgt spid="4">
                                            <p:graphicEl>
                                              <a:dgm id="{94FB0767-79D2-4933-A07B-3909F325FD5C}"/>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4">
                                            <p:graphicEl>
                                              <a:dgm id="{7DD8B3A6-B26B-4654-87BB-4AF807E7F977}"/>
                                            </p:graphicEl>
                                          </p:spTgt>
                                        </p:tgtEl>
                                        <p:attrNameLst>
                                          <p:attrName>style.visibility</p:attrName>
                                        </p:attrNameLst>
                                      </p:cBhvr>
                                      <p:to>
                                        <p:strVal val="visible"/>
                                      </p:to>
                                    </p:set>
                                    <p:animEffect transition="in" filter="circle(in)">
                                      <p:cBhvr>
                                        <p:cTn id="67" dur="3000"/>
                                        <p:tgtEl>
                                          <p:spTgt spid="4">
                                            <p:graphicEl>
                                              <a:dgm id="{7DD8B3A6-B26B-4654-87BB-4AF807E7F977}"/>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4">
                                            <p:graphicEl>
                                              <a:dgm id="{8B4CE8F7-E21A-4C7B-B42F-B2A734334088}"/>
                                            </p:graphicEl>
                                          </p:spTgt>
                                        </p:tgtEl>
                                        <p:attrNameLst>
                                          <p:attrName>style.visibility</p:attrName>
                                        </p:attrNameLst>
                                      </p:cBhvr>
                                      <p:to>
                                        <p:strVal val="visible"/>
                                      </p:to>
                                    </p:set>
                                    <p:animEffect transition="in" filter="circle(in)">
                                      <p:cBhvr>
                                        <p:cTn id="72" dur="3000"/>
                                        <p:tgtEl>
                                          <p:spTgt spid="4">
                                            <p:graphicEl>
                                              <a:dgm id="{8B4CE8F7-E21A-4C7B-B42F-B2A734334088}"/>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4">
                                            <p:graphicEl>
                                              <a:dgm id="{38AD14FE-7B32-42A6-9E2A-B3788EAB0BA6}"/>
                                            </p:graphicEl>
                                          </p:spTgt>
                                        </p:tgtEl>
                                        <p:attrNameLst>
                                          <p:attrName>style.visibility</p:attrName>
                                        </p:attrNameLst>
                                      </p:cBhvr>
                                      <p:to>
                                        <p:strVal val="visible"/>
                                      </p:to>
                                    </p:set>
                                    <p:animEffect transition="in" filter="circle(in)">
                                      <p:cBhvr>
                                        <p:cTn id="77" dur="3000"/>
                                        <p:tgtEl>
                                          <p:spTgt spid="4">
                                            <p:graphicEl>
                                              <a:dgm id="{38AD14FE-7B32-42A6-9E2A-B3788EAB0BA6}"/>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4">
                                            <p:graphicEl>
                                              <a:dgm id="{0B135BB8-7740-4F63-8380-869CBBC7B792}"/>
                                            </p:graphicEl>
                                          </p:spTgt>
                                        </p:tgtEl>
                                        <p:attrNameLst>
                                          <p:attrName>style.visibility</p:attrName>
                                        </p:attrNameLst>
                                      </p:cBhvr>
                                      <p:to>
                                        <p:strVal val="visible"/>
                                      </p:to>
                                    </p:set>
                                    <p:animEffect transition="in" filter="circle(in)">
                                      <p:cBhvr>
                                        <p:cTn id="82" dur="3000"/>
                                        <p:tgtEl>
                                          <p:spTgt spid="4">
                                            <p:graphicEl>
                                              <a:dgm id="{0B135BB8-7740-4F63-8380-869CBBC7B792}"/>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4">
                                            <p:graphicEl>
                                              <a:dgm id="{2A744224-D595-40C2-9E98-6B00E00C9F81}"/>
                                            </p:graphicEl>
                                          </p:spTgt>
                                        </p:tgtEl>
                                        <p:attrNameLst>
                                          <p:attrName>style.visibility</p:attrName>
                                        </p:attrNameLst>
                                      </p:cBhvr>
                                      <p:to>
                                        <p:strVal val="visible"/>
                                      </p:to>
                                    </p:set>
                                    <p:animEffect transition="in" filter="circle(in)">
                                      <p:cBhvr>
                                        <p:cTn id="87" dur="3000"/>
                                        <p:tgtEl>
                                          <p:spTgt spid="4">
                                            <p:graphicEl>
                                              <a:dgm id="{2A744224-D595-40C2-9E98-6B00E00C9F81}"/>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4">
                                            <p:graphicEl>
                                              <a:dgm id="{03102FC1-A405-4A93-BFD2-2BEA2F529C4A}"/>
                                            </p:graphicEl>
                                          </p:spTgt>
                                        </p:tgtEl>
                                        <p:attrNameLst>
                                          <p:attrName>style.visibility</p:attrName>
                                        </p:attrNameLst>
                                      </p:cBhvr>
                                      <p:to>
                                        <p:strVal val="visible"/>
                                      </p:to>
                                    </p:set>
                                    <p:animEffect transition="in" filter="circle(in)">
                                      <p:cBhvr>
                                        <p:cTn id="92" dur="3000"/>
                                        <p:tgtEl>
                                          <p:spTgt spid="4">
                                            <p:graphicEl>
                                              <a:dgm id="{03102FC1-A405-4A93-BFD2-2BEA2F529C4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WordArt 3"/>
          <p:cNvSpPr>
            <a:spLocks noChangeArrowheads="1" noChangeShapeType="1" noTextEdit="1"/>
          </p:cNvSpPr>
          <p:nvPr/>
        </p:nvSpPr>
        <p:spPr bwMode="gray">
          <a:xfrm>
            <a:off x="2786050" y="428604"/>
            <a:ext cx="6357950" cy="3429024"/>
          </a:xfrm>
          <a:prstGeom prst="rect">
            <a:avLst/>
          </a:prstGeom>
        </p:spPr>
        <p:txBody>
          <a:bodyPr wrap="none" fromWordArt="1">
            <a:prstTxWarp prst="textDeflate">
              <a:avLst>
                <a:gd name="adj" fmla="val 0"/>
              </a:avLst>
            </a:prstTxWarp>
          </a:bodyPr>
          <a:lstStyle/>
          <a:p>
            <a:pPr algn="ctr"/>
            <a:r>
              <a:rPr lang="ru-RU" sz="5400" b="1" kern="10" dirty="0">
                <a:ln w="28575">
                  <a:solidFill>
                    <a:schemeClr val="bg1"/>
                  </a:solidFill>
                  <a:round/>
                  <a:headEnd/>
                  <a:tailEnd/>
                </a:ln>
                <a:gradFill rotWithShape="1">
                  <a:gsLst>
                    <a:gs pos="0">
                      <a:schemeClr val="tx2"/>
                    </a:gs>
                    <a:gs pos="100000">
                      <a:schemeClr val="tx1"/>
                    </a:gs>
                  </a:gsLst>
                  <a:lin ang="5400000" scaled="1"/>
                </a:gradFill>
                <a:effectLst>
                  <a:outerShdw dist="71842" dir="2700000" algn="ctr" rotWithShape="0">
                    <a:schemeClr val="bg2">
                      <a:alpha val="50000"/>
                    </a:schemeClr>
                  </a:outerShdw>
                </a:effectLst>
                <a:latin typeface="Verdana"/>
              </a:rPr>
              <a:t>Перерабатываем </a:t>
            </a:r>
          </a:p>
          <a:p>
            <a:pPr algn="ctr"/>
            <a:r>
              <a:rPr lang="ru-RU" sz="5400" b="1" kern="10" dirty="0">
                <a:ln w="28575">
                  <a:solidFill>
                    <a:schemeClr val="bg1"/>
                  </a:solidFill>
                  <a:round/>
                  <a:headEnd/>
                  <a:tailEnd/>
                </a:ln>
                <a:gradFill rotWithShape="1">
                  <a:gsLst>
                    <a:gs pos="0">
                      <a:schemeClr val="tx2"/>
                    </a:gs>
                    <a:gs pos="100000">
                      <a:schemeClr val="tx1"/>
                    </a:gs>
                  </a:gsLst>
                  <a:lin ang="5400000" scaled="1"/>
                </a:gradFill>
                <a:effectLst>
                  <a:outerShdw dist="71842" dir="2700000" algn="ctr" rotWithShape="0">
                    <a:schemeClr val="bg2">
                      <a:alpha val="50000"/>
                    </a:schemeClr>
                  </a:outerShdw>
                </a:effectLst>
                <a:latin typeface="Verdana"/>
              </a:rPr>
              <a:t>полученную информацию.</a:t>
            </a:r>
          </a:p>
          <a:p>
            <a:pPr algn="ctr"/>
            <a:r>
              <a:rPr lang="ru-RU" sz="5400" b="1" kern="10" dirty="0">
                <a:ln w="28575">
                  <a:solidFill>
                    <a:schemeClr val="bg1"/>
                  </a:solidFill>
                  <a:round/>
                  <a:headEnd/>
                  <a:tailEnd/>
                </a:ln>
                <a:solidFill>
                  <a:srgbClr val="FFC000"/>
                </a:solidFill>
                <a:effectLst>
                  <a:outerShdw dist="71842" dir="2700000" algn="ctr" rotWithShape="0">
                    <a:schemeClr val="bg2">
                      <a:alpha val="50000"/>
                    </a:schemeClr>
                  </a:outerShdw>
                </a:effectLst>
                <a:latin typeface="Verdana"/>
              </a:rPr>
              <a:t>Отдыхаем</a:t>
            </a:r>
            <a:r>
              <a:rPr lang="ru-RU" sz="5400" b="1" kern="10" dirty="0">
                <a:ln w="28575">
                  <a:solidFill>
                    <a:schemeClr val="bg1"/>
                  </a:solidFill>
                  <a:round/>
                  <a:headEnd/>
                  <a:tailEnd/>
                </a:ln>
                <a:gradFill rotWithShape="1">
                  <a:gsLst>
                    <a:gs pos="0">
                      <a:schemeClr val="tx2"/>
                    </a:gs>
                    <a:gs pos="100000">
                      <a:schemeClr val="tx1"/>
                    </a:gs>
                  </a:gsLst>
                  <a:lin ang="5400000" scaled="1"/>
                </a:gradFill>
                <a:effectLst>
                  <a:outerShdw dist="71842" dir="2700000" algn="ctr" rotWithShape="0">
                    <a:schemeClr val="bg2">
                      <a:alpha val="50000"/>
                    </a:schemeClr>
                  </a:outerShdw>
                </a:effectLst>
                <a:latin typeface="Verdana"/>
              </a:rPr>
              <a:t>… </a:t>
            </a:r>
          </a:p>
          <a:p>
            <a:pPr algn="ctr"/>
            <a:r>
              <a:rPr lang="ru-RU" sz="5400" b="1" kern="10" dirty="0">
                <a:ln w="28575">
                  <a:solidFill>
                    <a:schemeClr val="bg1"/>
                  </a:solidFill>
                  <a:round/>
                  <a:headEnd/>
                  <a:tailEnd/>
                </a:ln>
                <a:gradFill rotWithShape="1">
                  <a:gsLst>
                    <a:gs pos="0">
                      <a:schemeClr val="tx2"/>
                    </a:gs>
                    <a:gs pos="100000">
                      <a:schemeClr val="tx1"/>
                    </a:gs>
                  </a:gsLst>
                  <a:lin ang="5400000" scaled="1"/>
                </a:gradFill>
                <a:effectLst>
                  <a:outerShdw dist="71842" dir="2700000" algn="ctr" rotWithShape="0">
                    <a:schemeClr val="bg2">
                      <a:alpha val="50000"/>
                    </a:schemeClr>
                  </a:outerShdw>
                </a:effectLst>
                <a:latin typeface="Verdana"/>
              </a:rPr>
              <a:t>Помним о необходимости</a:t>
            </a:r>
          </a:p>
          <a:p>
            <a:pPr algn="ctr"/>
            <a:r>
              <a:rPr lang="ru-RU" sz="5400" b="1" kern="10" dirty="0">
                <a:ln w="28575">
                  <a:solidFill>
                    <a:schemeClr val="bg1"/>
                  </a:solidFill>
                  <a:round/>
                  <a:headEnd/>
                  <a:tailEnd/>
                </a:ln>
                <a:solidFill>
                  <a:srgbClr val="FF0000"/>
                </a:solidFill>
                <a:effectLst>
                  <a:outerShdw dist="71842" dir="2700000" algn="ctr" rotWithShape="0">
                    <a:schemeClr val="bg2">
                      <a:alpha val="50000"/>
                    </a:schemeClr>
                  </a:outerShdw>
                </a:effectLst>
                <a:latin typeface="Verdana"/>
              </a:rPr>
              <a:t>правильно </a:t>
            </a:r>
          </a:p>
          <a:p>
            <a:pPr algn="ctr"/>
            <a:r>
              <a:rPr lang="ru-RU" sz="5400" b="1" kern="10" dirty="0">
                <a:ln w="28575">
                  <a:solidFill>
                    <a:schemeClr val="bg1"/>
                  </a:solidFill>
                  <a:round/>
                  <a:headEnd/>
                  <a:tailEnd/>
                </a:ln>
                <a:gradFill rotWithShape="1">
                  <a:gsLst>
                    <a:gs pos="0">
                      <a:schemeClr val="tx2"/>
                    </a:gs>
                    <a:gs pos="100000">
                      <a:schemeClr val="tx1"/>
                    </a:gs>
                  </a:gsLst>
                  <a:lin ang="5400000" scaled="1"/>
                </a:gradFill>
                <a:effectLst>
                  <a:outerShdw dist="71842" dir="2700000" algn="ctr" rotWithShape="0">
                    <a:schemeClr val="bg2">
                      <a:alpha val="50000"/>
                    </a:schemeClr>
                  </a:outerShdw>
                </a:effectLst>
                <a:latin typeface="Verdana"/>
              </a:rPr>
              <a:t>распределить силы, </a:t>
            </a:r>
          </a:p>
          <a:p>
            <a:pPr algn="ctr"/>
            <a:r>
              <a:rPr lang="ru-RU" sz="5400" b="1" kern="10" dirty="0">
                <a:ln w="28575">
                  <a:solidFill>
                    <a:schemeClr val="bg1"/>
                  </a:solidFill>
                  <a:round/>
                  <a:headEnd/>
                  <a:tailEnd/>
                </a:ln>
                <a:gradFill rotWithShape="1">
                  <a:gsLst>
                    <a:gs pos="0">
                      <a:schemeClr val="tx2"/>
                    </a:gs>
                    <a:gs pos="100000">
                      <a:schemeClr val="tx1"/>
                    </a:gs>
                  </a:gsLst>
                  <a:lin ang="5400000" scaled="1"/>
                </a:gradFill>
                <a:effectLst>
                  <a:outerShdw dist="71842" dir="2700000" algn="ctr" rotWithShape="0">
                    <a:schemeClr val="bg2">
                      <a:alpha val="50000"/>
                    </a:schemeClr>
                  </a:outerShdw>
                </a:effectLst>
                <a:latin typeface="Verdana"/>
              </a:rPr>
              <a:t>чтобы их хватило для </a:t>
            </a:r>
          </a:p>
          <a:p>
            <a:pPr algn="ctr"/>
            <a:r>
              <a:rPr lang="ru-RU" sz="5400" b="1" kern="10" dirty="0">
                <a:ln w="28575">
                  <a:solidFill>
                    <a:schemeClr val="bg1"/>
                  </a:solidFill>
                  <a:round/>
                  <a:headEnd/>
                  <a:tailEnd/>
                </a:ln>
                <a:gradFill rotWithShape="1">
                  <a:gsLst>
                    <a:gs pos="0">
                      <a:schemeClr val="tx2"/>
                    </a:gs>
                    <a:gs pos="100000">
                      <a:schemeClr val="tx1"/>
                    </a:gs>
                  </a:gsLst>
                  <a:lin ang="5400000" scaled="1"/>
                </a:gradFill>
                <a:effectLst>
                  <a:outerShdw dist="71842" dir="2700000" algn="ctr" rotWithShape="0">
                    <a:schemeClr val="bg2">
                      <a:alpha val="50000"/>
                    </a:schemeClr>
                  </a:outerShdw>
                </a:effectLst>
                <a:latin typeface="Verdana"/>
              </a:rPr>
              <a:t>удачной сдачи сессии</a:t>
            </a:r>
            <a:r>
              <a:rPr lang="en-US" sz="5400" b="1" kern="10" dirty="0">
                <a:ln w="28575">
                  <a:solidFill>
                    <a:schemeClr val="bg1"/>
                  </a:solidFill>
                  <a:round/>
                  <a:headEnd/>
                  <a:tailEnd/>
                </a:ln>
                <a:gradFill rotWithShape="1">
                  <a:gsLst>
                    <a:gs pos="0">
                      <a:schemeClr val="tx2"/>
                    </a:gs>
                    <a:gs pos="100000">
                      <a:schemeClr val="tx1"/>
                    </a:gs>
                  </a:gsLst>
                  <a:lin ang="5400000" scaled="1"/>
                </a:gradFill>
                <a:effectLst>
                  <a:outerShdw dist="71842" dir="2700000" algn="ctr" rotWithShape="0">
                    <a:schemeClr val="bg2">
                      <a:alpha val="50000"/>
                    </a:schemeClr>
                  </a:outerShdw>
                </a:effectLst>
                <a:latin typeface="Verdana"/>
              </a:rPr>
              <a:t>!</a:t>
            </a:r>
            <a:endParaRPr lang="ru-RU" sz="5400" b="1" kern="10" dirty="0">
              <a:ln w="28575">
                <a:solidFill>
                  <a:schemeClr val="bg1"/>
                </a:solidFill>
                <a:round/>
                <a:headEnd/>
                <a:tailEnd/>
              </a:ln>
              <a:gradFill rotWithShape="1">
                <a:gsLst>
                  <a:gs pos="0">
                    <a:schemeClr val="tx2"/>
                  </a:gs>
                  <a:gs pos="100000">
                    <a:schemeClr val="tx1"/>
                  </a:gs>
                </a:gsLst>
                <a:lin ang="5400000" scaled="1"/>
              </a:gradFill>
              <a:effectLst>
                <a:outerShdw dist="71842" dir="2700000" algn="ctr" rotWithShape="0">
                  <a:schemeClr val="bg2">
                    <a:alpha val="50000"/>
                  </a:schemeClr>
                </a:outerShdw>
              </a:effectLst>
              <a:latin typeface="Verdana"/>
            </a:endParaRPr>
          </a:p>
        </p:txBody>
      </p:sp>
      <p:sp>
        <p:nvSpPr>
          <p:cNvPr id="5" name="Прямоугольник 4"/>
          <p:cNvSpPr/>
          <p:nvPr/>
        </p:nvSpPr>
        <p:spPr>
          <a:xfrm>
            <a:off x="357158" y="214290"/>
            <a:ext cx="1000132" cy="428628"/>
          </a:xfrm>
          <a:prstGeom prst="rect">
            <a:avLst/>
          </a:prstGeom>
          <a:solidFill>
            <a:srgbClr val="BEF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
        <p:nvSpPr>
          <p:cNvPr id="2" name="Подзаголовок 1"/>
          <p:cNvSpPr>
            <a:spLocks noGrp="1"/>
          </p:cNvSpPr>
          <p:nvPr>
            <p:ph type="subTitle" idx="1"/>
          </p:nvPr>
        </p:nvSpPr>
        <p:spPr/>
        <p:txBody>
          <a:bodyPr/>
          <a:lstStyle/>
          <a:p>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lstStyle/>
          <a:p>
            <a:pPr eaLnBrk="1" hangingPunct="1"/>
            <a:r>
              <a:rPr lang="ru-RU"/>
              <a:t>Требования к информации</a:t>
            </a:r>
          </a:p>
        </p:txBody>
      </p:sp>
      <p:sp>
        <p:nvSpPr>
          <p:cNvPr id="9219" name="Содержимое 2"/>
          <p:cNvSpPr>
            <a:spLocks noGrp="1"/>
          </p:cNvSpPr>
          <p:nvPr>
            <p:ph idx="1"/>
          </p:nvPr>
        </p:nvSpPr>
        <p:spPr/>
        <p:txBody>
          <a:bodyPr/>
          <a:lstStyle/>
          <a:p>
            <a:pPr eaLnBrk="1" hangingPunct="1"/>
            <a:r>
              <a:rPr lang="ru-RU"/>
              <a:t>Значимость </a:t>
            </a:r>
          </a:p>
          <a:p>
            <a:pPr eaLnBrk="1" hangingPunct="1"/>
            <a:r>
              <a:rPr lang="ru-RU"/>
              <a:t>Важность </a:t>
            </a:r>
          </a:p>
          <a:p>
            <a:pPr eaLnBrk="1" hangingPunct="1"/>
            <a:r>
              <a:rPr lang="ru-RU"/>
              <a:t>Точность</a:t>
            </a:r>
          </a:p>
          <a:p>
            <a:pPr eaLnBrk="1" hangingPunct="1"/>
            <a:r>
              <a:rPr lang="ru-RU"/>
              <a:t>Своевременность</a:t>
            </a:r>
          </a:p>
          <a:p>
            <a:pPr eaLnBrk="1" hangingPunct="1"/>
            <a:r>
              <a:rPr lang="ru-RU"/>
              <a:t>Содержательность</a:t>
            </a:r>
          </a:p>
          <a:p>
            <a:pPr eaLnBrk="1" hangingPunct="1"/>
            <a:r>
              <a:rPr lang="ru-RU"/>
              <a:t>Адекватность </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extLst>
      <p:ext uri="{BB962C8B-B14F-4D97-AF65-F5344CB8AC3E}">
        <p14:creationId xmlns:p14="http://schemas.microsoft.com/office/powerpoint/2010/main" val="2345022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885825" y="609600"/>
            <a:ext cx="6400800" cy="487363"/>
          </a:xfrm>
        </p:spPr>
        <p:txBody>
          <a:bodyPr/>
          <a:lstStyle/>
          <a:p>
            <a:r>
              <a:rPr lang="ru-RU" dirty="0"/>
              <a:t>Классификация информации</a:t>
            </a:r>
          </a:p>
        </p:txBody>
      </p:sp>
      <p:sp>
        <p:nvSpPr>
          <p:cNvPr id="10243" name="Содержимое 2"/>
          <p:cNvSpPr>
            <a:spLocks noGrp="1"/>
          </p:cNvSpPr>
          <p:nvPr>
            <p:ph idx="1"/>
          </p:nvPr>
        </p:nvSpPr>
        <p:spPr/>
        <p:txBody>
          <a:bodyPr/>
          <a:lstStyle/>
          <a:p>
            <a:r>
              <a:rPr lang="ru-RU" sz="2000"/>
              <a:t>Характер информации (описательная, пояснительная)</a:t>
            </a:r>
          </a:p>
          <a:p>
            <a:r>
              <a:rPr lang="ru-RU" sz="2000"/>
              <a:t>Функционально-структурные направления управления (техническая, организационная, экономическая, социальная)</a:t>
            </a:r>
          </a:p>
          <a:p>
            <a:r>
              <a:rPr lang="ru-RU" sz="2000"/>
              <a:t>Роль в процессе управления (отчётная, плановая, контрольная)</a:t>
            </a:r>
          </a:p>
          <a:p>
            <a:r>
              <a:rPr lang="ru-RU" sz="2000"/>
              <a:t>Источники возникновения (внутренняя и внешняя, входящая и исходящая)</a:t>
            </a:r>
          </a:p>
          <a:p>
            <a:r>
              <a:rPr lang="ru-RU" sz="2000"/>
              <a:t>Степень обработанности (первичная, вторичная)</a:t>
            </a:r>
          </a:p>
          <a:p>
            <a:r>
              <a:rPr lang="ru-RU" sz="2000"/>
              <a:t>Достоверность информации (достоверная, недостоверная)</a:t>
            </a:r>
          </a:p>
          <a:p>
            <a:r>
              <a:rPr lang="ru-RU" sz="2000"/>
              <a:t>Время получения (постоянная, дискретная)</a:t>
            </a:r>
          </a:p>
          <a:p>
            <a:r>
              <a:rPr lang="ru-RU" sz="2000"/>
              <a:t>Состояние информации (статическое, динамическое)</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885825" y="609600"/>
            <a:ext cx="6400800" cy="487363"/>
          </a:xfrm>
        </p:spPr>
        <p:txBody>
          <a:bodyPr/>
          <a:lstStyle/>
          <a:p>
            <a:r>
              <a:rPr lang="en-US" dirty="0"/>
              <a:t>Classification of information
</a:t>
            </a:r>
            <a:endParaRPr lang="ru-RU" dirty="0"/>
          </a:p>
        </p:txBody>
      </p:sp>
      <p:sp>
        <p:nvSpPr>
          <p:cNvPr id="10243" name="Содержимое 2"/>
          <p:cNvSpPr>
            <a:spLocks noGrp="1"/>
          </p:cNvSpPr>
          <p:nvPr>
            <p:ph idx="1"/>
          </p:nvPr>
        </p:nvSpPr>
        <p:spPr/>
        <p:txBody>
          <a:bodyPr/>
          <a:lstStyle/>
          <a:p>
            <a:r>
              <a:rPr lang="en-US" sz="2000" dirty="0"/>
              <a:t>Nature of the information (descriptive, explanatory)
Functional-structural areas of management (technical, organizational, economic, social)
Role in management (reporting, planned, control)
Sources of origin (internal and external, incoming and outgoing)</a:t>
            </a:r>
            <a:endParaRPr lang="ru-RU" sz="2000" dirty="0"/>
          </a:p>
          <a:p>
            <a:r>
              <a:rPr lang="en-US" sz="2000" dirty="0"/>
              <a:t>Degree of treatment (primary, secondary)
 Reliability of information (reliable, unreliable)</a:t>
            </a:r>
          </a:p>
          <a:p>
            <a:r>
              <a:rPr lang="en-US" sz="2000" dirty="0"/>
              <a:t>Receiving time (time of receipt) (permanent, discrete)
State of information (static, dynamic)</a:t>
            </a:r>
            <a:endParaRPr lang="ru-RU" sz="2000"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extLst>
      <p:ext uri="{BB962C8B-B14F-4D97-AF65-F5344CB8AC3E}">
        <p14:creationId xmlns:p14="http://schemas.microsoft.com/office/powerpoint/2010/main" val="2205552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lstStyle/>
          <a:p>
            <a:r>
              <a:rPr lang="en-US" dirty="0"/>
              <a:t>Price of information
</a:t>
            </a:r>
            <a:endParaRPr lang="ru-RU" dirty="0"/>
          </a:p>
        </p:txBody>
      </p:sp>
      <p:sp>
        <p:nvSpPr>
          <p:cNvPr id="11267" name="Содержимое 2"/>
          <p:cNvSpPr>
            <a:spLocks noGrp="1"/>
          </p:cNvSpPr>
          <p:nvPr>
            <p:ph idx="1"/>
          </p:nvPr>
        </p:nvSpPr>
        <p:spPr/>
        <p:txBody>
          <a:bodyPr/>
          <a:lstStyle/>
          <a:p>
            <a:r>
              <a:rPr lang="en-US" dirty="0"/>
              <a:t>The value of information is equivalent to the difference between management decisions made when information is available and when it is not available
The cost of information depends on the complexity and importance of the problem and its solution</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lstStyle/>
          <a:p>
            <a:r>
              <a:rPr lang="ru-RU"/>
              <a:t>Цена информации</a:t>
            </a:r>
          </a:p>
        </p:txBody>
      </p:sp>
      <p:sp>
        <p:nvSpPr>
          <p:cNvPr id="11267" name="Содержимое 2"/>
          <p:cNvSpPr>
            <a:spLocks noGrp="1"/>
          </p:cNvSpPr>
          <p:nvPr>
            <p:ph idx="1"/>
          </p:nvPr>
        </p:nvSpPr>
        <p:spPr/>
        <p:txBody>
          <a:bodyPr/>
          <a:lstStyle/>
          <a:p>
            <a:r>
              <a:rPr lang="ru-RU"/>
              <a:t>Стоимостное измерение ценности информации – эквивалентно разнице между управленческими решениями, принимаемыми при наличии информации и при её недоступности</a:t>
            </a:r>
          </a:p>
          <a:p>
            <a:r>
              <a:rPr lang="ru-RU"/>
              <a:t>Стоимость информации зависит от сложности и степени важности проблемы и её решения</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extLst>
      <p:ext uri="{BB962C8B-B14F-4D97-AF65-F5344CB8AC3E}">
        <p14:creationId xmlns:p14="http://schemas.microsoft.com/office/powerpoint/2010/main" val="270323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pPr eaLnBrk="1" hangingPunct="1"/>
            <a:r>
              <a:rPr lang="ru-RU"/>
              <a:t>Понятие </a:t>
            </a:r>
            <a:endParaRPr lang="ru-RU" dirty="0"/>
          </a:p>
        </p:txBody>
      </p:sp>
      <p:sp>
        <p:nvSpPr>
          <p:cNvPr id="15363" name="Содержимое 2"/>
          <p:cNvSpPr>
            <a:spLocks noGrp="1"/>
          </p:cNvSpPr>
          <p:nvPr>
            <p:ph idx="1"/>
          </p:nvPr>
        </p:nvSpPr>
        <p:spPr>
          <a:xfrm>
            <a:off x="533400" y="1611313"/>
            <a:ext cx="8396288" cy="4713287"/>
          </a:xfrm>
        </p:spPr>
        <p:txBody>
          <a:bodyPr/>
          <a:lstStyle/>
          <a:p>
            <a:pPr eaLnBrk="1" hangingPunct="1"/>
            <a:r>
              <a:rPr lang="ru-RU" b="1"/>
              <a:t>Коммуникации</a:t>
            </a:r>
            <a:r>
              <a:rPr lang="ru-RU"/>
              <a:t> – это обмен идеями, мнениями и информацией в устном и письменном виде посредством символов или действий</a:t>
            </a:r>
          </a:p>
          <a:p>
            <a:pPr eaLnBrk="1" hangingPunct="1"/>
            <a:r>
              <a:rPr lang="ru-RU" b="1"/>
              <a:t>Организационная коммуникация </a:t>
            </a:r>
            <a:r>
              <a:rPr lang="ru-RU"/>
              <a:t>– процесс, связанный с межличностным и организационным общением при передаче информации как внутри организации, так и при общении с внешней средой</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pPr eaLnBrk="1" hangingPunct="1"/>
            <a:r>
              <a:rPr lang="en-US" dirty="0"/>
              <a:t>Concept</a:t>
            </a:r>
            <a:r>
              <a:rPr lang="ru-RU" dirty="0"/>
              <a:t> </a:t>
            </a:r>
          </a:p>
        </p:txBody>
      </p:sp>
      <p:sp>
        <p:nvSpPr>
          <p:cNvPr id="15363" name="Содержимое 2"/>
          <p:cNvSpPr>
            <a:spLocks noGrp="1"/>
          </p:cNvSpPr>
          <p:nvPr>
            <p:ph idx="1"/>
          </p:nvPr>
        </p:nvSpPr>
        <p:spPr>
          <a:xfrm>
            <a:off x="533400" y="1611313"/>
            <a:ext cx="8396288" cy="4713287"/>
          </a:xfrm>
        </p:spPr>
        <p:txBody>
          <a:bodyPr/>
          <a:lstStyle/>
          <a:p>
            <a:pPr eaLnBrk="1" hangingPunct="1"/>
            <a:r>
              <a:rPr lang="en-US" b="1" dirty="0"/>
              <a:t>Communication</a:t>
            </a:r>
            <a:r>
              <a:rPr lang="ru-RU" dirty="0"/>
              <a:t> – </a:t>
            </a:r>
            <a:r>
              <a:rPr lang="en-US" dirty="0"/>
              <a:t>it is an exchange of ideas, opinions and information orally and in writing through symbols or actions
</a:t>
            </a:r>
            <a:r>
              <a:rPr lang="en-US" b="1" dirty="0"/>
              <a:t>Organizational communication </a:t>
            </a:r>
            <a:r>
              <a:rPr lang="ru-RU" dirty="0"/>
              <a:t>– </a:t>
            </a:r>
            <a:r>
              <a:rPr lang="en-US" dirty="0"/>
              <a:t>process related to interpersonal and organizational communication in the transmission of information both within the organization and when communicating with the external environment</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extLst>
      <p:ext uri="{BB962C8B-B14F-4D97-AF65-F5344CB8AC3E}">
        <p14:creationId xmlns:p14="http://schemas.microsoft.com/office/powerpoint/2010/main" val="3254623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3714750" y="2714625"/>
            <a:ext cx="5429250" cy="762000"/>
          </a:xfrm>
        </p:spPr>
        <p:txBody>
          <a:bodyPr/>
          <a:lstStyle/>
          <a:p>
            <a:pPr eaLnBrk="1" hangingPunct="1"/>
            <a:r>
              <a:rPr lang="ru-RU" dirty="0"/>
              <a:t>Тема </a:t>
            </a:r>
            <a:r>
              <a:rPr lang="en-US" dirty="0"/>
              <a:t>3</a:t>
            </a:r>
            <a:r>
              <a:rPr lang="ru-RU" dirty="0"/>
              <a:t>.</a:t>
            </a:r>
            <a:br>
              <a:rPr lang="ru-RU" dirty="0"/>
            </a:br>
            <a:r>
              <a:rPr lang="ru-RU" dirty="0"/>
              <a:t> Управление коммуникациями</a:t>
            </a:r>
            <a:endParaRPr lang="en-US" dirty="0"/>
          </a:p>
        </p:txBody>
      </p:sp>
      <p:sp>
        <p:nvSpPr>
          <p:cNvPr id="3077" name="Line 19"/>
          <p:cNvSpPr>
            <a:spLocks noChangeShapeType="1"/>
          </p:cNvSpPr>
          <p:nvPr/>
        </p:nvSpPr>
        <p:spPr bwMode="auto">
          <a:xfrm>
            <a:off x="6400800" y="5181600"/>
            <a:ext cx="2743200" cy="0"/>
          </a:xfrm>
          <a:prstGeom prst="line">
            <a:avLst/>
          </a:prstGeom>
          <a:noFill/>
          <a:ln w="9525">
            <a:solidFill>
              <a:schemeClr val="tx2"/>
            </a:solidFill>
            <a:round/>
            <a:headEnd/>
            <a:tailEnd/>
          </a:ln>
        </p:spPr>
        <p:txBody>
          <a:bodyPr/>
          <a:lstStyle/>
          <a:p>
            <a:endParaRPr lang="ru-RU"/>
          </a:p>
        </p:txBody>
      </p:sp>
      <p:sp>
        <p:nvSpPr>
          <p:cNvPr id="6" name="Овал 5"/>
          <p:cNvSpPr/>
          <p:nvPr/>
        </p:nvSpPr>
        <p:spPr>
          <a:xfrm>
            <a:off x="214313" y="357188"/>
            <a:ext cx="1071562" cy="357187"/>
          </a:xfrm>
          <a:prstGeom prst="ellipse">
            <a:avLst/>
          </a:prstGeom>
          <a:solidFill>
            <a:srgbClr val="C1F1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2" name="Подзаголовок 1"/>
          <p:cNvSpPr>
            <a:spLocks noGrp="1"/>
          </p:cNvSpPr>
          <p:nvPr>
            <p:ph type="subTitle" idx="1"/>
          </p:nvPr>
        </p:nvSpPr>
        <p:spPr/>
        <p:txBody>
          <a:bodyPr/>
          <a:lstStyle/>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5013176"/>
            <a:ext cx="6512511" cy="1143000"/>
          </a:xfrm>
        </p:spPr>
        <p:txBody>
          <a:bodyPr/>
          <a:lstStyle/>
          <a:p>
            <a:r>
              <a:rPr lang="ru-RU" dirty="0"/>
              <a:t>Сущность коммуникаций</a:t>
            </a:r>
          </a:p>
        </p:txBody>
      </p:sp>
      <p:sp>
        <p:nvSpPr>
          <p:cNvPr id="4" name="Блок-схема: подготовка 3"/>
          <p:cNvSpPr/>
          <p:nvPr/>
        </p:nvSpPr>
        <p:spPr>
          <a:xfrm>
            <a:off x="1816281" y="576515"/>
            <a:ext cx="2578837" cy="1496178"/>
          </a:xfrm>
          <a:prstGeom prst="flowChartPreparati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ru-RU" sz="2000" dirty="0">
                <a:solidFill>
                  <a:prstClr val="white"/>
                </a:solidFill>
                <a:hlinkClick r:id="rId3" action="ppaction://hlinksldjump"/>
              </a:rPr>
              <a:t>Связующий</a:t>
            </a:r>
            <a:r>
              <a:rPr lang="ru-RU" sz="2000" dirty="0">
                <a:solidFill>
                  <a:prstClr val="white"/>
                </a:solidFill>
              </a:rPr>
              <a:t> процесс</a:t>
            </a:r>
          </a:p>
        </p:txBody>
      </p:sp>
      <p:sp>
        <p:nvSpPr>
          <p:cNvPr id="5" name="Блок-схема: подготовка 4"/>
          <p:cNvSpPr/>
          <p:nvPr/>
        </p:nvSpPr>
        <p:spPr>
          <a:xfrm>
            <a:off x="395536" y="2564828"/>
            <a:ext cx="2710164" cy="1584251"/>
          </a:xfrm>
          <a:prstGeom prst="flowChartPreparati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ru-RU" sz="2000" dirty="0">
                <a:solidFill>
                  <a:prstClr val="white"/>
                </a:solidFill>
                <a:hlinkClick r:id="rId4" action="ppaction://hlinksldjump"/>
              </a:rPr>
              <a:t>Система</a:t>
            </a:r>
            <a:endParaRPr lang="ru-RU" sz="2000" dirty="0">
              <a:solidFill>
                <a:prstClr val="white"/>
              </a:solidFill>
            </a:endParaRPr>
          </a:p>
        </p:txBody>
      </p:sp>
      <p:sp>
        <p:nvSpPr>
          <p:cNvPr id="6" name="Объект 5"/>
          <p:cNvSpPr>
            <a:spLocks noGrp="1"/>
          </p:cNvSpPr>
          <p:nvPr>
            <p:ph sz="quarter" idx="13"/>
          </p:nvPr>
        </p:nvSpPr>
        <p:spPr>
          <a:xfrm>
            <a:off x="6516216" y="2597717"/>
            <a:ext cx="2627784" cy="1440160"/>
          </a:xfrm>
          <a:prstGeom prst="flowChartPreparat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lgn="ctr">
              <a:buNone/>
            </a:pPr>
            <a:r>
              <a:rPr lang="ru-RU" dirty="0">
                <a:hlinkClick r:id="rId5" action="ppaction://hlinksldjump"/>
              </a:rPr>
              <a:t>Услуга</a:t>
            </a:r>
            <a:endParaRPr lang="ru-RU" dirty="0"/>
          </a:p>
        </p:txBody>
      </p:sp>
      <p:sp>
        <p:nvSpPr>
          <p:cNvPr id="7" name="Блок-схема: подготовка 6"/>
          <p:cNvSpPr/>
          <p:nvPr/>
        </p:nvSpPr>
        <p:spPr>
          <a:xfrm>
            <a:off x="5170789" y="541534"/>
            <a:ext cx="2428856" cy="149617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ru-RU" sz="2000" dirty="0">
                <a:solidFill>
                  <a:prstClr val="white"/>
                </a:solidFill>
                <a:hlinkClick r:id="rId6" action="ppaction://hlinksldjump"/>
              </a:rPr>
              <a:t>Функция</a:t>
            </a:r>
            <a:endParaRPr lang="ru-RU" sz="2000" dirty="0">
              <a:solidFill>
                <a:prstClr val="white"/>
              </a:solidFill>
            </a:endParaRPr>
          </a:p>
        </p:txBody>
      </p:sp>
      <p:sp>
        <p:nvSpPr>
          <p:cNvPr id="8" name="Блок-схема: подготовка 7"/>
          <p:cNvSpPr/>
          <p:nvPr/>
        </p:nvSpPr>
        <p:spPr>
          <a:xfrm>
            <a:off x="3419872" y="3264120"/>
            <a:ext cx="2710164" cy="1440160"/>
          </a:xfrm>
          <a:prstGeom prst="flowChartPreparati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ru-RU" sz="2000" dirty="0">
                <a:solidFill>
                  <a:prstClr val="white"/>
                </a:solidFill>
              </a:rPr>
              <a:t>Канал </a:t>
            </a:r>
            <a:r>
              <a:rPr lang="ru-RU" sz="2000" dirty="0">
                <a:solidFill>
                  <a:prstClr val="white"/>
                </a:solidFill>
                <a:hlinkClick r:id="rId7" action="ppaction://hlinksldjump"/>
              </a:rPr>
              <a:t>связи</a:t>
            </a:r>
            <a:endParaRPr lang="ru-RU" sz="2000" dirty="0">
              <a:solidFill>
                <a:prstClr val="white"/>
              </a:solidFill>
            </a:endParaRPr>
          </a:p>
        </p:txBody>
      </p:sp>
    </p:spTree>
    <p:extLst>
      <p:ext uri="{BB962C8B-B14F-4D97-AF65-F5344CB8AC3E}">
        <p14:creationId xmlns:p14="http://schemas.microsoft.com/office/powerpoint/2010/main" val="242219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bg/>
                                          </p:spTgt>
                                        </p:tgtEl>
                                        <p:attrNameLst>
                                          <p:attrName>style.visibility</p:attrName>
                                        </p:attrNameLst>
                                      </p:cBhvr>
                                      <p:to>
                                        <p:strVal val="visible"/>
                                      </p:to>
                                    </p:set>
                                    <p:animEffect transition="in" filter="fade">
                                      <p:cBhvr>
                                        <p:cTn id="35" dur="1000"/>
                                        <p:tgtEl>
                                          <p:spTgt spid="6">
                                            <p:bg/>
                                          </p:spTgt>
                                        </p:tgtEl>
                                      </p:cBhvr>
                                    </p:animEffect>
                                    <p:anim calcmode="lin" valueType="num">
                                      <p:cBhvr>
                                        <p:cTn id="36" dur="1000" fill="hold"/>
                                        <p:tgtEl>
                                          <p:spTgt spid="6">
                                            <p:bg/>
                                          </p:spTgt>
                                        </p:tgtEl>
                                        <p:attrNameLst>
                                          <p:attrName>ppt_x</p:attrName>
                                        </p:attrNameLst>
                                      </p:cBhvr>
                                      <p:tavLst>
                                        <p:tav tm="0">
                                          <p:val>
                                            <p:strVal val="#ppt_x"/>
                                          </p:val>
                                        </p:tav>
                                        <p:tav tm="100000">
                                          <p:val>
                                            <p:strVal val="#ppt_x"/>
                                          </p:val>
                                        </p:tav>
                                      </p:tavLst>
                                    </p:anim>
                                    <p:anim calcmode="lin" valueType="num">
                                      <p:cBhvr>
                                        <p:cTn id="37" dur="1000" fill="hold"/>
                                        <p:tgtEl>
                                          <p:spTgt spid="6">
                                            <p:bg/>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fade">
                                      <p:cBhvr>
                                        <p:cTn id="40" dur="1000"/>
                                        <p:tgtEl>
                                          <p:spTgt spid="6">
                                            <p:txEl>
                                              <p:pRg st="0" end="0"/>
                                            </p:txEl>
                                          </p:spTgt>
                                        </p:tgtEl>
                                      </p:cBhvr>
                                    </p:animEffect>
                                    <p:anim calcmode="lin" valueType="num">
                                      <p:cBhvr>
                                        <p:cTn id="4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build="allAtOnce"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5013176"/>
            <a:ext cx="6512511" cy="1143000"/>
          </a:xfrm>
        </p:spPr>
        <p:txBody>
          <a:bodyPr/>
          <a:lstStyle/>
          <a:p>
            <a:r>
              <a:rPr lang="en-US" dirty="0"/>
              <a:t>The Essence of Communications
</a:t>
            </a:r>
            <a:endParaRPr lang="ru-RU" dirty="0"/>
          </a:p>
        </p:txBody>
      </p:sp>
      <p:sp>
        <p:nvSpPr>
          <p:cNvPr id="4" name="Блок-схема: подготовка 3"/>
          <p:cNvSpPr/>
          <p:nvPr/>
        </p:nvSpPr>
        <p:spPr>
          <a:xfrm>
            <a:off x="1816281" y="576515"/>
            <a:ext cx="2578837" cy="1496178"/>
          </a:xfrm>
          <a:prstGeom prst="flowChartPreparati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dirty="0">
                <a:solidFill>
                  <a:prstClr val="white"/>
                </a:solidFill>
              </a:rPr>
              <a:t>The binding process
</a:t>
            </a:r>
            <a:endParaRPr lang="ru-RU" sz="2000" dirty="0">
              <a:solidFill>
                <a:prstClr val="white"/>
              </a:solidFill>
            </a:endParaRPr>
          </a:p>
        </p:txBody>
      </p:sp>
      <p:sp>
        <p:nvSpPr>
          <p:cNvPr id="5" name="Блок-схема: подготовка 4"/>
          <p:cNvSpPr/>
          <p:nvPr/>
        </p:nvSpPr>
        <p:spPr>
          <a:xfrm>
            <a:off x="395536" y="2564828"/>
            <a:ext cx="2710164" cy="1584251"/>
          </a:xfrm>
          <a:prstGeom prst="flowChartPreparati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dirty="0">
                <a:solidFill>
                  <a:prstClr val="white"/>
                </a:solidFill>
              </a:rPr>
              <a:t>System
</a:t>
            </a:r>
            <a:endParaRPr lang="ru-RU" sz="2000" dirty="0">
              <a:solidFill>
                <a:prstClr val="white"/>
              </a:solidFill>
            </a:endParaRPr>
          </a:p>
        </p:txBody>
      </p:sp>
      <p:sp>
        <p:nvSpPr>
          <p:cNvPr id="6" name="Объект 5"/>
          <p:cNvSpPr>
            <a:spLocks noGrp="1"/>
          </p:cNvSpPr>
          <p:nvPr>
            <p:ph sz="quarter" idx="13"/>
          </p:nvPr>
        </p:nvSpPr>
        <p:spPr>
          <a:xfrm>
            <a:off x="6516216" y="2597717"/>
            <a:ext cx="2627784" cy="1440160"/>
          </a:xfrm>
          <a:prstGeom prst="flowChartPreparat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lgn="ctr">
              <a:buNone/>
            </a:pPr>
            <a:r>
              <a:rPr lang="en-US" dirty="0"/>
              <a:t>Service
</a:t>
            </a:r>
            <a:endParaRPr lang="ru-RU" dirty="0"/>
          </a:p>
        </p:txBody>
      </p:sp>
      <p:sp>
        <p:nvSpPr>
          <p:cNvPr id="7" name="Блок-схема: подготовка 6"/>
          <p:cNvSpPr/>
          <p:nvPr/>
        </p:nvSpPr>
        <p:spPr>
          <a:xfrm>
            <a:off x="5170789" y="541534"/>
            <a:ext cx="2428856" cy="149617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dirty="0">
                <a:solidFill>
                  <a:prstClr val="white"/>
                </a:solidFill>
              </a:rPr>
              <a:t>Function
</a:t>
            </a:r>
            <a:endParaRPr lang="ru-RU" sz="2000" dirty="0">
              <a:solidFill>
                <a:prstClr val="white"/>
              </a:solidFill>
            </a:endParaRPr>
          </a:p>
        </p:txBody>
      </p:sp>
      <p:sp>
        <p:nvSpPr>
          <p:cNvPr id="8" name="Блок-схема: подготовка 7"/>
          <p:cNvSpPr/>
          <p:nvPr/>
        </p:nvSpPr>
        <p:spPr>
          <a:xfrm>
            <a:off x="3419872" y="3264120"/>
            <a:ext cx="2710164" cy="1440160"/>
          </a:xfrm>
          <a:prstGeom prst="flowChartPreparati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dirty="0">
                <a:solidFill>
                  <a:prstClr val="white"/>
                </a:solidFill>
              </a:rPr>
              <a:t>Communication channel
</a:t>
            </a:r>
            <a:endParaRPr lang="ru-RU" sz="2000" dirty="0">
              <a:solidFill>
                <a:prstClr val="white"/>
              </a:solidFill>
            </a:endParaRPr>
          </a:p>
        </p:txBody>
      </p:sp>
    </p:spTree>
    <p:extLst>
      <p:ext uri="{BB962C8B-B14F-4D97-AF65-F5344CB8AC3E}">
        <p14:creationId xmlns:p14="http://schemas.microsoft.com/office/powerpoint/2010/main" val="387440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bg/>
                                          </p:spTgt>
                                        </p:tgtEl>
                                        <p:attrNameLst>
                                          <p:attrName>style.visibility</p:attrName>
                                        </p:attrNameLst>
                                      </p:cBhvr>
                                      <p:to>
                                        <p:strVal val="visible"/>
                                      </p:to>
                                    </p:set>
                                    <p:animEffect transition="in" filter="fade">
                                      <p:cBhvr>
                                        <p:cTn id="35" dur="1000"/>
                                        <p:tgtEl>
                                          <p:spTgt spid="6">
                                            <p:bg/>
                                          </p:spTgt>
                                        </p:tgtEl>
                                      </p:cBhvr>
                                    </p:animEffect>
                                    <p:anim calcmode="lin" valueType="num">
                                      <p:cBhvr>
                                        <p:cTn id="36" dur="1000" fill="hold"/>
                                        <p:tgtEl>
                                          <p:spTgt spid="6">
                                            <p:bg/>
                                          </p:spTgt>
                                        </p:tgtEl>
                                        <p:attrNameLst>
                                          <p:attrName>ppt_x</p:attrName>
                                        </p:attrNameLst>
                                      </p:cBhvr>
                                      <p:tavLst>
                                        <p:tav tm="0">
                                          <p:val>
                                            <p:strVal val="#ppt_x"/>
                                          </p:val>
                                        </p:tav>
                                        <p:tav tm="100000">
                                          <p:val>
                                            <p:strVal val="#ppt_x"/>
                                          </p:val>
                                        </p:tav>
                                      </p:tavLst>
                                    </p:anim>
                                    <p:anim calcmode="lin" valueType="num">
                                      <p:cBhvr>
                                        <p:cTn id="37" dur="1000" fill="hold"/>
                                        <p:tgtEl>
                                          <p:spTgt spid="6">
                                            <p:bg/>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fade">
                                      <p:cBhvr>
                                        <p:cTn id="40" dur="1000"/>
                                        <p:tgtEl>
                                          <p:spTgt spid="6">
                                            <p:txEl>
                                              <p:pRg st="0" end="0"/>
                                            </p:txEl>
                                          </p:spTgt>
                                        </p:tgtEl>
                                      </p:cBhvr>
                                    </p:animEffect>
                                    <p:anim calcmode="lin" valueType="num">
                                      <p:cBhvr>
                                        <p:cTn id="4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build="allAtOnce"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2"/>
          <p:cNvSpPr>
            <a:spLocks noChangeArrowheads="1"/>
          </p:cNvSpPr>
          <p:nvPr/>
        </p:nvSpPr>
        <p:spPr bwMode="auto">
          <a:xfrm>
            <a:off x="3286125" y="3657600"/>
            <a:ext cx="2357438" cy="2286000"/>
          </a:xfrm>
          <a:prstGeom prst="roundRect">
            <a:avLst>
              <a:gd name="adj" fmla="val 13745"/>
            </a:avLst>
          </a:prstGeom>
          <a:noFill/>
          <a:ln w="38100">
            <a:solidFill>
              <a:schemeClr val="tx1"/>
            </a:solidFill>
            <a:round/>
            <a:headEnd/>
            <a:tailEnd/>
          </a:ln>
        </p:spPr>
        <p:txBody>
          <a:bodyPr anchor="ctr"/>
          <a:lstStyle/>
          <a:p>
            <a:pPr eaLnBrk="0" hangingPunct="0"/>
            <a:r>
              <a:rPr lang="en-US" sz="1400" dirty="0">
                <a:latin typeface="Verdana" pitchFamily="34" charset="0"/>
              </a:rPr>
              <a:t>The natural practice of the manager interacting with individual subordinates, subordinate groups, and individual units
</a:t>
            </a:r>
          </a:p>
        </p:txBody>
      </p:sp>
      <p:sp>
        <p:nvSpPr>
          <p:cNvPr id="16388" name="AutoShape 3"/>
          <p:cNvSpPr>
            <a:spLocks noChangeArrowheads="1"/>
          </p:cNvSpPr>
          <p:nvPr/>
        </p:nvSpPr>
        <p:spPr bwMode="auto">
          <a:xfrm>
            <a:off x="785813" y="3657600"/>
            <a:ext cx="2190750" cy="2286000"/>
          </a:xfrm>
          <a:prstGeom prst="roundRect">
            <a:avLst>
              <a:gd name="adj" fmla="val 13745"/>
            </a:avLst>
          </a:prstGeom>
          <a:noFill/>
          <a:ln w="38100">
            <a:solidFill>
              <a:schemeClr val="tx1"/>
            </a:solidFill>
            <a:round/>
            <a:headEnd/>
            <a:tailEnd/>
          </a:ln>
        </p:spPr>
        <p:txBody>
          <a:bodyPr anchor="ctr"/>
          <a:lstStyle/>
          <a:p>
            <a:pPr eaLnBrk="0" hangingPunct="0"/>
            <a:r>
              <a:rPr lang="en-US" sz="1400" dirty="0">
                <a:latin typeface="Verdana" pitchFamily="34" charset="0"/>
              </a:rPr>
              <a:t>A social phenomenon, a process in the organizational system at all levels and in all organizational structures
</a:t>
            </a:r>
          </a:p>
        </p:txBody>
      </p:sp>
      <p:sp>
        <p:nvSpPr>
          <p:cNvPr id="16389" name="AutoShape 4"/>
          <p:cNvSpPr>
            <a:spLocks noChangeArrowheads="1"/>
          </p:cNvSpPr>
          <p:nvPr/>
        </p:nvSpPr>
        <p:spPr bwMode="auto">
          <a:xfrm>
            <a:off x="6072188" y="3657600"/>
            <a:ext cx="2357437" cy="2286000"/>
          </a:xfrm>
          <a:prstGeom prst="roundRect">
            <a:avLst>
              <a:gd name="adj" fmla="val 13745"/>
            </a:avLst>
          </a:prstGeom>
          <a:noFill/>
          <a:ln w="38100">
            <a:solidFill>
              <a:schemeClr val="tx1"/>
            </a:solidFill>
            <a:round/>
            <a:headEnd/>
            <a:tailEnd/>
          </a:ln>
        </p:spPr>
        <p:txBody>
          <a:bodyPr anchor="ctr"/>
          <a:lstStyle/>
          <a:p>
            <a:pPr eaLnBrk="0" hangingPunct="0"/>
            <a:r>
              <a:rPr lang="en-US" sz="1400" dirty="0">
                <a:latin typeface="Verdana" pitchFamily="34" charset="0"/>
              </a:rPr>
              <a:t>Specific management function, object of targeted regulation on the part of the manager, component of his management activities
</a:t>
            </a:r>
          </a:p>
        </p:txBody>
      </p:sp>
      <p:sp>
        <p:nvSpPr>
          <p:cNvPr id="16390" name="Rectangle 5"/>
          <p:cNvSpPr>
            <a:spLocks noGrp="1" noChangeArrowheads="1"/>
          </p:cNvSpPr>
          <p:nvPr>
            <p:ph type="title"/>
          </p:nvPr>
        </p:nvSpPr>
        <p:spPr/>
        <p:txBody>
          <a:bodyPr/>
          <a:lstStyle/>
          <a:p>
            <a:pPr eaLnBrk="1" hangingPunct="1"/>
            <a:r>
              <a:rPr lang="en-US" sz="3600"/>
              <a:t>Communication 
</a:t>
            </a:r>
            <a:endParaRPr lang="en-US" sz="2000" dirty="0"/>
          </a:p>
        </p:txBody>
      </p:sp>
      <p:sp>
        <p:nvSpPr>
          <p:cNvPr id="16391" name="AutoShape 6"/>
          <p:cNvSpPr>
            <a:spLocks noChangeArrowheads="1"/>
          </p:cNvSpPr>
          <p:nvPr/>
        </p:nvSpPr>
        <p:spPr bwMode="gray">
          <a:xfrm>
            <a:off x="3151188" y="2452688"/>
            <a:ext cx="400050" cy="449262"/>
          </a:xfrm>
          <a:prstGeom prst="chevron">
            <a:avLst>
              <a:gd name="adj" fmla="val 52514"/>
            </a:avLst>
          </a:prstGeom>
          <a:solidFill>
            <a:schemeClr val="accent1"/>
          </a:solidFill>
          <a:ln w="0" algn="ctr">
            <a:noFill/>
            <a:miter lim="800000"/>
            <a:headEnd/>
            <a:tailEnd/>
          </a:ln>
        </p:spPr>
        <p:txBody>
          <a:bodyPr wrap="none" anchor="ctr"/>
          <a:lstStyle/>
          <a:p>
            <a:endParaRPr lang="ru-RU"/>
          </a:p>
        </p:txBody>
      </p:sp>
      <p:sp>
        <p:nvSpPr>
          <p:cNvPr id="16392" name="AutoShape 7"/>
          <p:cNvSpPr>
            <a:spLocks noChangeArrowheads="1"/>
          </p:cNvSpPr>
          <p:nvPr/>
        </p:nvSpPr>
        <p:spPr bwMode="gray">
          <a:xfrm>
            <a:off x="5613400" y="2452688"/>
            <a:ext cx="398463" cy="449262"/>
          </a:xfrm>
          <a:prstGeom prst="chevron">
            <a:avLst>
              <a:gd name="adj" fmla="val 52514"/>
            </a:avLst>
          </a:prstGeom>
          <a:solidFill>
            <a:schemeClr val="hlink"/>
          </a:solidFill>
          <a:ln w="0" algn="ctr">
            <a:noFill/>
            <a:miter lim="800000"/>
            <a:headEnd/>
            <a:tailEnd/>
          </a:ln>
        </p:spPr>
        <p:txBody>
          <a:bodyPr wrap="none" anchor="ctr"/>
          <a:lstStyle/>
          <a:p>
            <a:endParaRPr lang="ru-RU"/>
          </a:p>
        </p:txBody>
      </p:sp>
      <p:sp>
        <p:nvSpPr>
          <p:cNvPr id="90120" name="Oval 8"/>
          <p:cNvSpPr>
            <a:spLocks noChangeArrowheads="1"/>
          </p:cNvSpPr>
          <p:nvPr/>
        </p:nvSpPr>
        <p:spPr bwMode="gray">
          <a:xfrm>
            <a:off x="6221413" y="1833563"/>
            <a:ext cx="1703387" cy="168751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ru-RU"/>
          </a:p>
        </p:txBody>
      </p:sp>
      <p:sp>
        <p:nvSpPr>
          <p:cNvPr id="90121" name="Oval 9"/>
          <p:cNvSpPr>
            <a:spLocks noChangeArrowheads="1"/>
          </p:cNvSpPr>
          <p:nvPr/>
        </p:nvSpPr>
        <p:spPr bwMode="gray">
          <a:xfrm>
            <a:off x="6221413" y="1833563"/>
            <a:ext cx="1703387" cy="1687512"/>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anchor="ctr">
            <a:spAutoFit/>
          </a:bodyPr>
          <a:lstStyle/>
          <a:p>
            <a:pPr>
              <a:defRPr/>
            </a:pPr>
            <a:endParaRPr lang="ru-RU"/>
          </a:p>
        </p:txBody>
      </p:sp>
      <p:sp>
        <p:nvSpPr>
          <p:cNvPr id="90122" name="Oval 10"/>
          <p:cNvSpPr>
            <a:spLocks noChangeArrowheads="1"/>
          </p:cNvSpPr>
          <p:nvPr/>
        </p:nvSpPr>
        <p:spPr bwMode="gray">
          <a:xfrm>
            <a:off x="6332538" y="1944688"/>
            <a:ext cx="1481137" cy="146685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ru-RU"/>
          </a:p>
        </p:txBody>
      </p:sp>
      <p:sp>
        <p:nvSpPr>
          <p:cNvPr id="90123" name="Oval 11"/>
          <p:cNvSpPr>
            <a:spLocks noChangeArrowheads="1"/>
          </p:cNvSpPr>
          <p:nvPr/>
        </p:nvSpPr>
        <p:spPr bwMode="gray">
          <a:xfrm>
            <a:off x="6357938" y="1952625"/>
            <a:ext cx="1481137" cy="1466850"/>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pPr>
              <a:defRPr/>
            </a:pPr>
            <a:endParaRPr lang="ru-RU"/>
          </a:p>
        </p:txBody>
      </p:sp>
      <p:sp>
        <p:nvSpPr>
          <p:cNvPr id="16397" name="Oval 12"/>
          <p:cNvSpPr>
            <a:spLocks noChangeArrowheads="1"/>
          </p:cNvSpPr>
          <p:nvPr/>
        </p:nvSpPr>
        <p:spPr bwMode="gray">
          <a:xfrm>
            <a:off x="6411913" y="2016125"/>
            <a:ext cx="1335087" cy="1320800"/>
          </a:xfrm>
          <a:prstGeom prst="ellipse">
            <a:avLst/>
          </a:prstGeom>
          <a:solidFill>
            <a:srgbClr val="333333"/>
          </a:solidFill>
          <a:ln w="38100" algn="ctr">
            <a:noFill/>
            <a:round/>
            <a:headEnd/>
            <a:tailEnd/>
          </a:ln>
        </p:spPr>
        <p:txBody>
          <a:bodyPr anchor="ctr">
            <a:spAutoFit/>
          </a:bodyPr>
          <a:lstStyle/>
          <a:p>
            <a:endParaRPr lang="ru-RU"/>
          </a:p>
        </p:txBody>
      </p:sp>
      <p:sp>
        <p:nvSpPr>
          <p:cNvPr id="90125" name="Oval 13"/>
          <p:cNvSpPr>
            <a:spLocks noChangeArrowheads="1"/>
          </p:cNvSpPr>
          <p:nvPr/>
        </p:nvSpPr>
        <p:spPr bwMode="gray">
          <a:xfrm>
            <a:off x="1295400" y="1828800"/>
            <a:ext cx="1703388" cy="1687513"/>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headEnd/>
            <a:tailEnd/>
          </a:ln>
          <a:effectLst/>
        </p:spPr>
        <p:txBody>
          <a:bodyPr wrap="none" anchor="ctr">
            <a:spAutoFit/>
          </a:bodyPr>
          <a:lstStyle/>
          <a:p>
            <a:pPr>
              <a:defRPr/>
            </a:pPr>
            <a:endParaRPr lang="ru-RU"/>
          </a:p>
        </p:txBody>
      </p:sp>
      <p:sp>
        <p:nvSpPr>
          <p:cNvPr id="90126" name="Oval 14"/>
          <p:cNvSpPr>
            <a:spLocks noChangeArrowheads="1"/>
          </p:cNvSpPr>
          <p:nvPr/>
        </p:nvSpPr>
        <p:spPr bwMode="gray">
          <a:xfrm>
            <a:off x="1295400" y="1828800"/>
            <a:ext cx="1703388" cy="1687513"/>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w="38100" algn="ctr">
            <a:noFill/>
            <a:round/>
            <a:headEnd/>
            <a:tailEnd/>
          </a:ln>
          <a:effectLst/>
        </p:spPr>
        <p:txBody>
          <a:bodyPr wrap="none" anchor="ctr">
            <a:spAutoFit/>
          </a:bodyPr>
          <a:lstStyle/>
          <a:p>
            <a:pPr>
              <a:defRPr/>
            </a:pPr>
            <a:endParaRPr lang="ru-RU"/>
          </a:p>
        </p:txBody>
      </p:sp>
      <p:sp>
        <p:nvSpPr>
          <p:cNvPr id="90127" name="Oval 15"/>
          <p:cNvSpPr>
            <a:spLocks noChangeArrowheads="1"/>
          </p:cNvSpPr>
          <p:nvPr/>
        </p:nvSpPr>
        <p:spPr bwMode="gray">
          <a:xfrm>
            <a:off x="1406525" y="1938338"/>
            <a:ext cx="1481138" cy="1466850"/>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headEnd/>
            <a:tailEnd/>
          </a:ln>
          <a:effectLst/>
        </p:spPr>
        <p:txBody>
          <a:bodyPr anchor="ctr">
            <a:spAutoFit/>
          </a:bodyPr>
          <a:lstStyle/>
          <a:p>
            <a:pPr>
              <a:defRPr/>
            </a:pPr>
            <a:endParaRPr lang="ru-RU"/>
          </a:p>
        </p:txBody>
      </p:sp>
      <p:sp>
        <p:nvSpPr>
          <p:cNvPr id="90128" name="Oval 16"/>
          <p:cNvSpPr>
            <a:spLocks noChangeArrowheads="1"/>
          </p:cNvSpPr>
          <p:nvPr/>
        </p:nvSpPr>
        <p:spPr bwMode="gray">
          <a:xfrm>
            <a:off x="1408113" y="1941513"/>
            <a:ext cx="1481137" cy="1466850"/>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headEnd/>
            <a:tailEnd/>
          </a:ln>
          <a:effectLst/>
        </p:spPr>
        <p:txBody>
          <a:bodyPr anchor="ctr">
            <a:spAutoFit/>
          </a:bodyPr>
          <a:lstStyle/>
          <a:p>
            <a:pPr>
              <a:defRPr/>
            </a:pPr>
            <a:endParaRPr lang="ru-RU"/>
          </a:p>
        </p:txBody>
      </p:sp>
      <p:sp>
        <p:nvSpPr>
          <p:cNvPr id="16402" name="Oval 17"/>
          <p:cNvSpPr>
            <a:spLocks noChangeArrowheads="1"/>
          </p:cNvSpPr>
          <p:nvPr/>
        </p:nvSpPr>
        <p:spPr bwMode="gray">
          <a:xfrm>
            <a:off x="1481138" y="2012950"/>
            <a:ext cx="1333500" cy="1320800"/>
          </a:xfrm>
          <a:prstGeom prst="ellipse">
            <a:avLst/>
          </a:prstGeom>
          <a:solidFill>
            <a:srgbClr val="333333"/>
          </a:solidFill>
          <a:ln w="38100" algn="ctr">
            <a:noFill/>
            <a:round/>
            <a:headEnd/>
            <a:tailEnd/>
          </a:ln>
        </p:spPr>
        <p:txBody>
          <a:bodyPr anchor="ctr">
            <a:spAutoFit/>
          </a:bodyPr>
          <a:lstStyle/>
          <a:p>
            <a:endParaRPr lang="ru-RU"/>
          </a:p>
        </p:txBody>
      </p:sp>
      <p:grpSp>
        <p:nvGrpSpPr>
          <p:cNvPr id="16403" name="Group 18"/>
          <p:cNvGrpSpPr>
            <a:grpSpLocks/>
          </p:cNvGrpSpPr>
          <p:nvPr/>
        </p:nvGrpSpPr>
        <p:grpSpPr bwMode="auto">
          <a:xfrm>
            <a:off x="1501775" y="2032000"/>
            <a:ext cx="1290638" cy="1277938"/>
            <a:chOff x="4166" y="1706"/>
            <a:chExt cx="1252" cy="1252"/>
          </a:xfrm>
        </p:grpSpPr>
        <p:sp>
          <p:nvSpPr>
            <p:cNvPr id="16422" name="Oval 1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ru-RU"/>
            </a:p>
          </p:txBody>
        </p:sp>
        <p:sp>
          <p:nvSpPr>
            <p:cNvPr id="16423" name="Oval 2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ru-RU"/>
            </a:p>
          </p:txBody>
        </p:sp>
        <p:sp>
          <p:nvSpPr>
            <p:cNvPr id="16424" name="Oval 2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ru-RU"/>
            </a:p>
          </p:txBody>
        </p:sp>
        <p:sp>
          <p:nvSpPr>
            <p:cNvPr id="16425" name="Oval 2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ru-RU"/>
            </a:p>
          </p:txBody>
        </p:sp>
      </p:grpSp>
      <p:sp>
        <p:nvSpPr>
          <p:cNvPr id="90135" name="Oval 23"/>
          <p:cNvSpPr>
            <a:spLocks noChangeArrowheads="1"/>
          </p:cNvSpPr>
          <p:nvPr/>
        </p:nvSpPr>
        <p:spPr bwMode="gray">
          <a:xfrm>
            <a:off x="3759200" y="1833563"/>
            <a:ext cx="1703388" cy="1687512"/>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headEnd/>
            <a:tailEnd/>
          </a:ln>
          <a:effectLst/>
        </p:spPr>
        <p:txBody>
          <a:bodyPr wrap="none" anchor="ctr">
            <a:spAutoFit/>
          </a:bodyPr>
          <a:lstStyle/>
          <a:p>
            <a:pPr>
              <a:defRPr/>
            </a:pPr>
            <a:endParaRPr lang="ru-RU"/>
          </a:p>
        </p:txBody>
      </p:sp>
      <p:sp>
        <p:nvSpPr>
          <p:cNvPr id="90136" name="Oval 24"/>
          <p:cNvSpPr>
            <a:spLocks noChangeArrowheads="1"/>
          </p:cNvSpPr>
          <p:nvPr/>
        </p:nvSpPr>
        <p:spPr bwMode="gray">
          <a:xfrm>
            <a:off x="3759200" y="1833563"/>
            <a:ext cx="1703388" cy="1687512"/>
          </a:xfrm>
          <a:prstGeom prst="ellipse">
            <a:avLst/>
          </a:prstGeom>
          <a:gradFill rotWithShape="1">
            <a:gsLst>
              <a:gs pos="0">
                <a:schemeClr val="accent1">
                  <a:alpha val="32001"/>
                </a:schemeClr>
              </a:gs>
              <a:gs pos="100000">
                <a:schemeClr val="accent1">
                  <a:gamma/>
                  <a:shade val="46275"/>
                  <a:invGamma/>
                </a:schemeClr>
              </a:gs>
            </a:gsLst>
            <a:lin ang="2700000" scaled="1"/>
          </a:gradFill>
          <a:ln w="38100" algn="ctr">
            <a:noFill/>
            <a:round/>
            <a:headEnd/>
            <a:tailEnd/>
          </a:ln>
          <a:effectLst/>
        </p:spPr>
        <p:txBody>
          <a:bodyPr wrap="none" anchor="ctr">
            <a:spAutoFit/>
          </a:bodyPr>
          <a:lstStyle/>
          <a:p>
            <a:pPr>
              <a:defRPr/>
            </a:pPr>
            <a:endParaRPr lang="ru-RU"/>
          </a:p>
        </p:txBody>
      </p:sp>
      <p:sp>
        <p:nvSpPr>
          <p:cNvPr id="90137" name="Oval 25"/>
          <p:cNvSpPr>
            <a:spLocks noChangeArrowheads="1"/>
          </p:cNvSpPr>
          <p:nvPr/>
        </p:nvSpPr>
        <p:spPr bwMode="gray">
          <a:xfrm>
            <a:off x="3870325" y="1944688"/>
            <a:ext cx="1481138" cy="146685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headEnd/>
            <a:tailEnd/>
          </a:ln>
          <a:effectLst/>
        </p:spPr>
        <p:txBody>
          <a:bodyPr anchor="ctr">
            <a:spAutoFit/>
          </a:bodyPr>
          <a:lstStyle/>
          <a:p>
            <a:pPr>
              <a:defRPr/>
            </a:pPr>
            <a:endParaRPr lang="ru-RU"/>
          </a:p>
        </p:txBody>
      </p:sp>
      <p:sp>
        <p:nvSpPr>
          <p:cNvPr id="90138" name="Oval 26"/>
          <p:cNvSpPr>
            <a:spLocks noChangeArrowheads="1"/>
          </p:cNvSpPr>
          <p:nvPr/>
        </p:nvSpPr>
        <p:spPr bwMode="gray">
          <a:xfrm>
            <a:off x="3871913" y="1946275"/>
            <a:ext cx="1481137" cy="1466850"/>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headEnd/>
            <a:tailEnd/>
          </a:ln>
          <a:effectLst/>
        </p:spPr>
        <p:txBody>
          <a:bodyPr anchor="ctr">
            <a:spAutoFit/>
          </a:bodyPr>
          <a:lstStyle/>
          <a:p>
            <a:pPr>
              <a:defRPr/>
            </a:pPr>
            <a:endParaRPr lang="ru-RU"/>
          </a:p>
        </p:txBody>
      </p:sp>
      <p:sp>
        <p:nvSpPr>
          <p:cNvPr id="16408" name="Oval 27"/>
          <p:cNvSpPr>
            <a:spLocks noChangeArrowheads="1"/>
          </p:cNvSpPr>
          <p:nvPr/>
        </p:nvSpPr>
        <p:spPr bwMode="gray">
          <a:xfrm>
            <a:off x="3943350" y="2016125"/>
            <a:ext cx="1333500" cy="1320800"/>
          </a:xfrm>
          <a:prstGeom prst="ellipse">
            <a:avLst/>
          </a:prstGeom>
          <a:solidFill>
            <a:srgbClr val="333333"/>
          </a:solidFill>
          <a:ln w="38100" algn="ctr">
            <a:noFill/>
            <a:round/>
            <a:headEnd/>
            <a:tailEnd/>
          </a:ln>
        </p:spPr>
        <p:txBody>
          <a:bodyPr anchor="ctr">
            <a:spAutoFit/>
          </a:bodyPr>
          <a:lstStyle/>
          <a:p>
            <a:endParaRPr lang="ru-RU"/>
          </a:p>
        </p:txBody>
      </p:sp>
      <p:grpSp>
        <p:nvGrpSpPr>
          <p:cNvPr id="16409" name="Group 28"/>
          <p:cNvGrpSpPr>
            <a:grpSpLocks/>
          </p:cNvGrpSpPr>
          <p:nvPr/>
        </p:nvGrpSpPr>
        <p:grpSpPr bwMode="auto">
          <a:xfrm>
            <a:off x="3965575" y="2032000"/>
            <a:ext cx="1290638" cy="1277938"/>
            <a:chOff x="4166" y="1706"/>
            <a:chExt cx="1252" cy="1252"/>
          </a:xfrm>
        </p:grpSpPr>
        <p:sp>
          <p:nvSpPr>
            <p:cNvPr id="16418"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ru-RU"/>
            </a:p>
          </p:txBody>
        </p:sp>
        <p:sp>
          <p:nvSpPr>
            <p:cNvPr id="16419"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ru-RU"/>
            </a:p>
          </p:txBody>
        </p:sp>
        <p:sp>
          <p:nvSpPr>
            <p:cNvPr id="16420"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ru-RU"/>
            </a:p>
          </p:txBody>
        </p:sp>
        <p:sp>
          <p:nvSpPr>
            <p:cNvPr id="16421"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ru-RU"/>
            </a:p>
          </p:txBody>
        </p:sp>
      </p:grpSp>
      <p:grpSp>
        <p:nvGrpSpPr>
          <p:cNvPr id="16410" name="Group 33"/>
          <p:cNvGrpSpPr>
            <a:grpSpLocks/>
          </p:cNvGrpSpPr>
          <p:nvPr/>
        </p:nvGrpSpPr>
        <p:grpSpPr bwMode="auto">
          <a:xfrm>
            <a:off x="6435725" y="2032000"/>
            <a:ext cx="1292225" cy="1277938"/>
            <a:chOff x="4166" y="1706"/>
            <a:chExt cx="1252" cy="1252"/>
          </a:xfrm>
        </p:grpSpPr>
        <p:sp>
          <p:nvSpPr>
            <p:cNvPr id="16414" name="Oval 3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ru-RU"/>
            </a:p>
          </p:txBody>
        </p:sp>
        <p:sp>
          <p:nvSpPr>
            <p:cNvPr id="16415" name="Oval 35"/>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ru-RU"/>
            </a:p>
          </p:txBody>
        </p:sp>
        <p:sp>
          <p:nvSpPr>
            <p:cNvPr id="16416" name="Oval 36"/>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ru-RU"/>
            </a:p>
          </p:txBody>
        </p:sp>
        <p:sp>
          <p:nvSpPr>
            <p:cNvPr id="16417" name="Oval 3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ru-RU"/>
            </a:p>
          </p:txBody>
        </p:sp>
      </p:grpSp>
      <p:sp>
        <p:nvSpPr>
          <p:cNvPr id="16411" name="Text Box 38"/>
          <p:cNvSpPr txBox="1">
            <a:spLocks noChangeArrowheads="1"/>
          </p:cNvSpPr>
          <p:nvPr/>
        </p:nvSpPr>
        <p:spPr bwMode="gray">
          <a:xfrm>
            <a:off x="1930400" y="2505075"/>
            <a:ext cx="355600" cy="461963"/>
          </a:xfrm>
          <a:prstGeom prst="rect">
            <a:avLst/>
          </a:prstGeom>
          <a:noFill/>
          <a:ln w="9525" algn="ctr">
            <a:noFill/>
            <a:miter lim="800000"/>
            <a:headEnd/>
            <a:tailEnd/>
          </a:ln>
        </p:spPr>
        <p:txBody>
          <a:bodyPr wrap="none">
            <a:spAutoFit/>
          </a:bodyPr>
          <a:lstStyle/>
          <a:p>
            <a:pPr algn="ctr" eaLnBrk="0" hangingPunct="0"/>
            <a:r>
              <a:rPr lang="ru-RU" sz="2400">
                <a:solidFill>
                  <a:srgbClr val="000000"/>
                </a:solidFill>
              </a:rPr>
              <a:t>1</a:t>
            </a:r>
            <a:endParaRPr lang="en-US" sz="2400">
              <a:solidFill>
                <a:srgbClr val="000000"/>
              </a:solidFill>
            </a:endParaRPr>
          </a:p>
        </p:txBody>
      </p:sp>
      <p:sp>
        <p:nvSpPr>
          <p:cNvPr id="16412" name="Text Box 39"/>
          <p:cNvSpPr txBox="1">
            <a:spLocks noChangeArrowheads="1"/>
          </p:cNvSpPr>
          <p:nvPr/>
        </p:nvSpPr>
        <p:spPr bwMode="gray">
          <a:xfrm>
            <a:off x="4430713" y="2505075"/>
            <a:ext cx="355600" cy="461963"/>
          </a:xfrm>
          <a:prstGeom prst="rect">
            <a:avLst/>
          </a:prstGeom>
          <a:noFill/>
          <a:ln w="9525" algn="ctr">
            <a:noFill/>
            <a:miter lim="800000"/>
            <a:headEnd/>
            <a:tailEnd/>
          </a:ln>
        </p:spPr>
        <p:txBody>
          <a:bodyPr wrap="none">
            <a:spAutoFit/>
          </a:bodyPr>
          <a:lstStyle/>
          <a:p>
            <a:pPr algn="ctr" eaLnBrk="0" hangingPunct="0"/>
            <a:r>
              <a:rPr lang="ru-RU" sz="2400">
                <a:solidFill>
                  <a:srgbClr val="000000"/>
                </a:solidFill>
              </a:rPr>
              <a:t>2</a:t>
            </a:r>
            <a:endParaRPr lang="en-US" sz="2400">
              <a:solidFill>
                <a:srgbClr val="000000"/>
              </a:solidFill>
            </a:endParaRPr>
          </a:p>
        </p:txBody>
      </p:sp>
      <p:sp>
        <p:nvSpPr>
          <p:cNvPr id="16413" name="Text Box 40"/>
          <p:cNvSpPr txBox="1">
            <a:spLocks noChangeArrowheads="1"/>
          </p:cNvSpPr>
          <p:nvPr/>
        </p:nvSpPr>
        <p:spPr bwMode="gray">
          <a:xfrm>
            <a:off x="6859588" y="2505075"/>
            <a:ext cx="355600" cy="461963"/>
          </a:xfrm>
          <a:prstGeom prst="rect">
            <a:avLst/>
          </a:prstGeom>
          <a:noFill/>
          <a:ln w="9525" algn="ctr">
            <a:noFill/>
            <a:miter lim="800000"/>
            <a:headEnd/>
            <a:tailEnd/>
          </a:ln>
        </p:spPr>
        <p:txBody>
          <a:bodyPr wrap="none">
            <a:spAutoFit/>
          </a:bodyPr>
          <a:lstStyle/>
          <a:p>
            <a:pPr algn="ctr" eaLnBrk="0" hangingPunct="0"/>
            <a:r>
              <a:rPr lang="ru-RU" sz="2400">
                <a:solidFill>
                  <a:srgbClr val="000000"/>
                </a:solidFill>
              </a:rPr>
              <a:t>3</a:t>
            </a:r>
            <a:endParaRPr lang="en-US" sz="2400">
              <a:solidFill>
                <a:srgbClr val="000000"/>
              </a:solidFill>
            </a:endParaRPr>
          </a:p>
        </p:txBody>
      </p:sp>
      <p:sp>
        <p:nvSpPr>
          <p:cNvPr id="42" name="Прямоугольник 41"/>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AutoShape 2"/>
          <p:cNvSpPr>
            <a:spLocks noChangeArrowheads="1"/>
          </p:cNvSpPr>
          <p:nvPr/>
        </p:nvSpPr>
        <p:spPr bwMode="auto">
          <a:xfrm>
            <a:off x="3286125" y="3657600"/>
            <a:ext cx="2357438" cy="2286000"/>
          </a:xfrm>
          <a:prstGeom prst="roundRect">
            <a:avLst>
              <a:gd name="adj" fmla="val 13745"/>
            </a:avLst>
          </a:prstGeom>
          <a:noFill/>
          <a:ln w="38100">
            <a:solidFill>
              <a:schemeClr val="tx1"/>
            </a:solidFill>
            <a:round/>
            <a:headEnd/>
            <a:tailEnd/>
          </a:ln>
        </p:spPr>
        <p:txBody>
          <a:bodyPr anchor="ctr"/>
          <a:lstStyle/>
          <a:p>
            <a:pPr eaLnBrk="0" hangingPunct="0"/>
            <a:r>
              <a:rPr lang="ru-RU" sz="1400">
                <a:latin typeface="Verdana" pitchFamily="34" charset="0"/>
              </a:rPr>
              <a:t>Естественная практика взаимодействия руководителя с отдельными подчинёнными, группами подчинённых и отдельными подразделениями</a:t>
            </a:r>
            <a:endParaRPr lang="en-US" sz="1400">
              <a:latin typeface="Verdana" pitchFamily="34" charset="0"/>
            </a:endParaRPr>
          </a:p>
        </p:txBody>
      </p:sp>
      <p:sp>
        <p:nvSpPr>
          <p:cNvPr id="16388" name="AutoShape 3"/>
          <p:cNvSpPr>
            <a:spLocks noChangeArrowheads="1"/>
          </p:cNvSpPr>
          <p:nvPr/>
        </p:nvSpPr>
        <p:spPr bwMode="auto">
          <a:xfrm>
            <a:off x="785813" y="3657600"/>
            <a:ext cx="2190750" cy="2286000"/>
          </a:xfrm>
          <a:prstGeom prst="roundRect">
            <a:avLst>
              <a:gd name="adj" fmla="val 13745"/>
            </a:avLst>
          </a:prstGeom>
          <a:noFill/>
          <a:ln w="38100">
            <a:solidFill>
              <a:schemeClr val="tx1"/>
            </a:solidFill>
            <a:round/>
            <a:headEnd/>
            <a:tailEnd/>
          </a:ln>
        </p:spPr>
        <p:txBody>
          <a:bodyPr anchor="ctr"/>
          <a:lstStyle/>
          <a:p>
            <a:pPr eaLnBrk="0" hangingPunct="0"/>
            <a:r>
              <a:rPr lang="ru-RU" sz="1400">
                <a:latin typeface="Verdana" pitchFamily="34" charset="0"/>
              </a:rPr>
              <a:t>Общественное явление, процесс в организационной системе на всех уровнях и во всех организационных структурах</a:t>
            </a:r>
            <a:endParaRPr lang="en-US" sz="1400">
              <a:latin typeface="Verdana" pitchFamily="34" charset="0"/>
            </a:endParaRPr>
          </a:p>
        </p:txBody>
      </p:sp>
      <p:sp>
        <p:nvSpPr>
          <p:cNvPr id="16389" name="AutoShape 4"/>
          <p:cNvSpPr>
            <a:spLocks noChangeArrowheads="1"/>
          </p:cNvSpPr>
          <p:nvPr/>
        </p:nvSpPr>
        <p:spPr bwMode="auto">
          <a:xfrm>
            <a:off x="6072188" y="3657600"/>
            <a:ext cx="2357437" cy="2286000"/>
          </a:xfrm>
          <a:prstGeom prst="roundRect">
            <a:avLst>
              <a:gd name="adj" fmla="val 13745"/>
            </a:avLst>
          </a:prstGeom>
          <a:noFill/>
          <a:ln w="38100">
            <a:solidFill>
              <a:schemeClr val="tx1"/>
            </a:solidFill>
            <a:round/>
            <a:headEnd/>
            <a:tailEnd/>
          </a:ln>
        </p:spPr>
        <p:txBody>
          <a:bodyPr anchor="ctr"/>
          <a:lstStyle/>
          <a:p>
            <a:pPr eaLnBrk="0" hangingPunct="0"/>
            <a:r>
              <a:rPr lang="ru-RU" sz="1400">
                <a:latin typeface="Verdana" pitchFamily="34" charset="0"/>
              </a:rPr>
              <a:t>Специфическая функция управления, объект целенаправленного регулирования со стороны руководителя, компонент его управленческой деятельности</a:t>
            </a:r>
            <a:endParaRPr lang="en-US" sz="1400">
              <a:latin typeface="Verdana" pitchFamily="34" charset="0"/>
            </a:endParaRPr>
          </a:p>
        </p:txBody>
      </p:sp>
      <p:sp>
        <p:nvSpPr>
          <p:cNvPr id="16390" name="Rectangle 5"/>
          <p:cNvSpPr>
            <a:spLocks noGrp="1" noChangeArrowheads="1"/>
          </p:cNvSpPr>
          <p:nvPr>
            <p:ph type="title"/>
          </p:nvPr>
        </p:nvSpPr>
        <p:spPr/>
        <p:txBody>
          <a:bodyPr/>
          <a:lstStyle/>
          <a:p>
            <a:pPr eaLnBrk="1" hangingPunct="1"/>
            <a:r>
              <a:rPr lang="ru-RU" sz="3600"/>
              <a:t>Коммуникации </a:t>
            </a:r>
            <a:endParaRPr lang="en-US" sz="2000"/>
          </a:p>
        </p:txBody>
      </p:sp>
      <p:sp>
        <p:nvSpPr>
          <p:cNvPr id="16391" name="AutoShape 6"/>
          <p:cNvSpPr>
            <a:spLocks noChangeArrowheads="1"/>
          </p:cNvSpPr>
          <p:nvPr/>
        </p:nvSpPr>
        <p:spPr bwMode="gray">
          <a:xfrm>
            <a:off x="3151188" y="2452688"/>
            <a:ext cx="400050" cy="449262"/>
          </a:xfrm>
          <a:prstGeom prst="chevron">
            <a:avLst>
              <a:gd name="adj" fmla="val 52514"/>
            </a:avLst>
          </a:prstGeom>
          <a:solidFill>
            <a:schemeClr val="accent1"/>
          </a:solidFill>
          <a:ln w="0" algn="ctr">
            <a:noFill/>
            <a:miter lim="800000"/>
            <a:headEnd/>
            <a:tailEnd/>
          </a:ln>
        </p:spPr>
        <p:txBody>
          <a:bodyPr wrap="none" anchor="ctr"/>
          <a:lstStyle/>
          <a:p>
            <a:endParaRPr lang="ru-RU"/>
          </a:p>
        </p:txBody>
      </p:sp>
      <p:sp>
        <p:nvSpPr>
          <p:cNvPr id="16392" name="AutoShape 7"/>
          <p:cNvSpPr>
            <a:spLocks noChangeArrowheads="1"/>
          </p:cNvSpPr>
          <p:nvPr/>
        </p:nvSpPr>
        <p:spPr bwMode="gray">
          <a:xfrm>
            <a:off x="5613400" y="2452688"/>
            <a:ext cx="398463" cy="449262"/>
          </a:xfrm>
          <a:prstGeom prst="chevron">
            <a:avLst>
              <a:gd name="adj" fmla="val 52514"/>
            </a:avLst>
          </a:prstGeom>
          <a:solidFill>
            <a:schemeClr val="hlink"/>
          </a:solidFill>
          <a:ln w="0" algn="ctr">
            <a:noFill/>
            <a:miter lim="800000"/>
            <a:headEnd/>
            <a:tailEnd/>
          </a:ln>
        </p:spPr>
        <p:txBody>
          <a:bodyPr wrap="none" anchor="ctr"/>
          <a:lstStyle/>
          <a:p>
            <a:endParaRPr lang="ru-RU"/>
          </a:p>
        </p:txBody>
      </p:sp>
      <p:sp>
        <p:nvSpPr>
          <p:cNvPr id="90120" name="Oval 8"/>
          <p:cNvSpPr>
            <a:spLocks noChangeArrowheads="1"/>
          </p:cNvSpPr>
          <p:nvPr/>
        </p:nvSpPr>
        <p:spPr bwMode="gray">
          <a:xfrm>
            <a:off x="6221413" y="1833563"/>
            <a:ext cx="1703387" cy="168751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ru-RU"/>
          </a:p>
        </p:txBody>
      </p:sp>
      <p:sp>
        <p:nvSpPr>
          <p:cNvPr id="90121" name="Oval 9"/>
          <p:cNvSpPr>
            <a:spLocks noChangeArrowheads="1"/>
          </p:cNvSpPr>
          <p:nvPr/>
        </p:nvSpPr>
        <p:spPr bwMode="gray">
          <a:xfrm>
            <a:off x="6221413" y="1833563"/>
            <a:ext cx="1703387" cy="1687512"/>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anchor="ctr">
            <a:spAutoFit/>
          </a:bodyPr>
          <a:lstStyle/>
          <a:p>
            <a:pPr>
              <a:defRPr/>
            </a:pPr>
            <a:endParaRPr lang="ru-RU"/>
          </a:p>
        </p:txBody>
      </p:sp>
      <p:sp>
        <p:nvSpPr>
          <p:cNvPr id="90122" name="Oval 10"/>
          <p:cNvSpPr>
            <a:spLocks noChangeArrowheads="1"/>
          </p:cNvSpPr>
          <p:nvPr/>
        </p:nvSpPr>
        <p:spPr bwMode="gray">
          <a:xfrm>
            <a:off x="6332538" y="1944688"/>
            <a:ext cx="1481137" cy="146685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ru-RU"/>
          </a:p>
        </p:txBody>
      </p:sp>
      <p:sp>
        <p:nvSpPr>
          <p:cNvPr id="90123" name="Oval 11"/>
          <p:cNvSpPr>
            <a:spLocks noChangeArrowheads="1"/>
          </p:cNvSpPr>
          <p:nvPr/>
        </p:nvSpPr>
        <p:spPr bwMode="gray">
          <a:xfrm>
            <a:off x="6357938" y="1952625"/>
            <a:ext cx="1481137" cy="1466850"/>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pPr>
              <a:defRPr/>
            </a:pPr>
            <a:endParaRPr lang="ru-RU"/>
          </a:p>
        </p:txBody>
      </p:sp>
      <p:sp>
        <p:nvSpPr>
          <p:cNvPr id="16397" name="Oval 12"/>
          <p:cNvSpPr>
            <a:spLocks noChangeArrowheads="1"/>
          </p:cNvSpPr>
          <p:nvPr/>
        </p:nvSpPr>
        <p:spPr bwMode="gray">
          <a:xfrm>
            <a:off x="6411913" y="2016125"/>
            <a:ext cx="1335087" cy="1320800"/>
          </a:xfrm>
          <a:prstGeom prst="ellipse">
            <a:avLst/>
          </a:prstGeom>
          <a:solidFill>
            <a:srgbClr val="333333"/>
          </a:solidFill>
          <a:ln w="38100" algn="ctr">
            <a:noFill/>
            <a:round/>
            <a:headEnd/>
            <a:tailEnd/>
          </a:ln>
        </p:spPr>
        <p:txBody>
          <a:bodyPr anchor="ctr">
            <a:spAutoFit/>
          </a:bodyPr>
          <a:lstStyle/>
          <a:p>
            <a:endParaRPr lang="ru-RU"/>
          </a:p>
        </p:txBody>
      </p:sp>
      <p:sp>
        <p:nvSpPr>
          <p:cNvPr id="90125" name="Oval 13"/>
          <p:cNvSpPr>
            <a:spLocks noChangeArrowheads="1"/>
          </p:cNvSpPr>
          <p:nvPr/>
        </p:nvSpPr>
        <p:spPr bwMode="gray">
          <a:xfrm>
            <a:off x="1295400" y="1828800"/>
            <a:ext cx="1703388" cy="1687513"/>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headEnd/>
            <a:tailEnd/>
          </a:ln>
          <a:effectLst/>
        </p:spPr>
        <p:txBody>
          <a:bodyPr wrap="none" anchor="ctr">
            <a:spAutoFit/>
          </a:bodyPr>
          <a:lstStyle/>
          <a:p>
            <a:pPr>
              <a:defRPr/>
            </a:pPr>
            <a:endParaRPr lang="ru-RU"/>
          </a:p>
        </p:txBody>
      </p:sp>
      <p:sp>
        <p:nvSpPr>
          <p:cNvPr id="90126" name="Oval 14"/>
          <p:cNvSpPr>
            <a:spLocks noChangeArrowheads="1"/>
          </p:cNvSpPr>
          <p:nvPr/>
        </p:nvSpPr>
        <p:spPr bwMode="gray">
          <a:xfrm>
            <a:off x="1295400" y="1828800"/>
            <a:ext cx="1703388" cy="1687513"/>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w="38100" algn="ctr">
            <a:noFill/>
            <a:round/>
            <a:headEnd/>
            <a:tailEnd/>
          </a:ln>
          <a:effectLst/>
        </p:spPr>
        <p:txBody>
          <a:bodyPr wrap="none" anchor="ctr">
            <a:spAutoFit/>
          </a:bodyPr>
          <a:lstStyle/>
          <a:p>
            <a:pPr>
              <a:defRPr/>
            </a:pPr>
            <a:endParaRPr lang="ru-RU"/>
          </a:p>
        </p:txBody>
      </p:sp>
      <p:sp>
        <p:nvSpPr>
          <p:cNvPr id="90127" name="Oval 15"/>
          <p:cNvSpPr>
            <a:spLocks noChangeArrowheads="1"/>
          </p:cNvSpPr>
          <p:nvPr/>
        </p:nvSpPr>
        <p:spPr bwMode="gray">
          <a:xfrm>
            <a:off x="1406525" y="1938338"/>
            <a:ext cx="1481138" cy="1466850"/>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headEnd/>
            <a:tailEnd/>
          </a:ln>
          <a:effectLst/>
        </p:spPr>
        <p:txBody>
          <a:bodyPr anchor="ctr">
            <a:spAutoFit/>
          </a:bodyPr>
          <a:lstStyle/>
          <a:p>
            <a:pPr>
              <a:defRPr/>
            </a:pPr>
            <a:endParaRPr lang="ru-RU"/>
          </a:p>
        </p:txBody>
      </p:sp>
      <p:sp>
        <p:nvSpPr>
          <p:cNvPr id="90128" name="Oval 16"/>
          <p:cNvSpPr>
            <a:spLocks noChangeArrowheads="1"/>
          </p:cNvSpPr>
          <p:nvPr/>
        </p:nvSpPr>
        <p:spPr bwMode="gray">
          <a:xfrm>
            <a:off x="1408113" y="1941513"/>
            <a:ext cx="1481137" cy="1466850"/>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headEnd/>
            <a:tailEnd/>
          </a:ln>
          <a:effectLst/>
        </p:spPr>
        <p:txBody>
          <a:bodyPr anchor="ctr">
            <a:spAutoFit/>
          </a:bodyPr>
          <a:lstStyle/>
          <a:p>
            <a:pPr>
              <a:defRPr/>
            </a:pPr>
            <a:endParaRPr lang="ru-RU"/>
          </a:p>
        </p:txBody>
      </p:sp>
      <p:sp>
        <p:nvSpPr>
          <p:cNvPr id="16402" name="Oval 17"/>
          <p:cNvSpPr>
            <a:spLocks noChangeArrowheads="1"/>
          </p:cNvSpPr>
          <p:nvPr/>
        </p:nvSpPr>
        <p:spPr bwMode="gray">
          <a:xfrm>
            <a:off x="1481138" y="2012950"/>
            <a:ext cx="1333500" cy="1320800"/>
          </a:xfrm>
          <a:prstGeom prst="ellipse">
            <a:avLst/>
          </a:prstGeom>
          <a:solidFill>
            <a:srgbClr val="333333"/>
          </a:solidFill>
          <a:ln w="38100" algn="ctr">
            <a:noFill/>
            <a:round/>
            <a:headEnd/>
            <a:tailEnd/>
          </a:ln>
        </p:spPr>
        <p:txBody>
          <a:bodyPr anchor="ctr">
            <a:spAutoFit/>
          </a:bodyPr>
          <a:lstStyle/>
          <a:p>
            <a:endParaRPr lang="ru-RU"/>
          </a:p>
        </p:txBody>
      </p:sp>
      <p:grpSp>
        <p:nvGrpSpPr>
          <p:cNvPr id="16403" name="Group 18"/>
          <p:cNvGrpSpPr>
            <a:grpSpLocks/>
          </p:cNvGrpSpPr>
          <p:nvPr/>
        </p:nvGrpSpPr>
        <p:grpSpPr bwMode="auto">
          <a:xfrm>
            <a:off x="1501775" y="2032000"/>
            <a:ext cx="1290638" cy="1277938"/>
            <a:chOff x="4166" y="1706"/>
            <a:chExt cx="1252" cy="1252"/>
          </a:xfrm>
        </p:grpSpPr>
        <p:sp>
          <p:nvSpPr>
            <p:cNvPr id="16422" name="Oval 1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ru-RU"/>
            </a:p>
          </p:txBody>
        </p:sp>
        <p:sp>
          <p:nvSpPr>
            <p:cNvPr id="16423" name="Oval 2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ru-RU"/>
            </a:p>
          </p:txBody>
        </p:sp>
        <p:sp>
          <p:nvSpPr>
            <p:cNvPr id="16424" name="Oval 2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ru-RU"/>
            </a:p>
          </p:txBody>
        </p:sp>
        <p:sp>
          <p:nvSpPr>
            <p:cNvPr id="16425" name="Oval 2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ru-RU"/>
            </a:p>
          </p:txBody>
        </p:sp>
      </p:grpSp>
      <p:sp>
        <p:nvSpPr>
          <p:cNvPr id="90135" name="Oval 23"/>
          <p:cNvSpPr>
            <a:spLocks noChangeArrowheads="1"/>
          </p:cNvSpPr>
          <p:nvPr/>
        </p:nvSpPr>
        <p:spPr bwMode="gray">
          <a:xfrm>
            <a:off x="3759200" y="1833563"/>
            <a:ext cx="1703388" cy="1687512"/>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headEnd/>
            <a:tailEnd/>
          </a:ln>
          <a:effectLst/>
        </p:spPr>
        <p:txBody>
          <a:bodyPr wrap="none" anchor="ctr">
            <a:spAutoFit/>
          </a:bodyPr>
          <a:lstStyle/>
          <a:p>
            <a:pPr>
              <a:defRPr/>
            </a:pPr>
            <a:endParaRPr lang="ru-RU"/>
          </a:p>
        </p:txBody>
      </p:sp>
      <p:sp>
        <p:nvSpPr>
          <p:cNvPr id="90136" name="Oval 24"/>
          <p:cNvSpPr>
            <a:spLocks noChangeArrowheads="1"/>
          </p:cNvSpPr>
          <p:nvPr/>
        </p:nvSpPr>
        <p:spPr bwMode="gray">
          <a:xfrm>
            <a:off x="3759200" y="1833563"/>
            <a:ext cx="1703388" cy="1687512"/>
          </a:xfrm>
          <a:prstGeom prst="ellipse">
            <a:avLst/>
          </a:prstGeom>
          <a:gradFill rotWithShape="1">
            <a:gsLst>
              <a:gs pos="0">
                <a:schemeClr val="accent1">
                  <a:alpha val="32001"/>
                </a:schemeClr>
              </a:gs>
              <a:gs pos="100000">
                <a:schemeClr val="accent1">
                  <a:gamma/>
                  <a:shade val="46275"/>
                  <a:invGamma/>
                </a:schemeClr>
              </a:gs>
            </a:gsLst>
            <a:lin ang="2700000" scaled="1"/>
          </a:gradFill>
          <a:ln w="38100" algn="ctr">
            <a:noFill/>
            <a:round/>
            <a:headEnd/>
            <a:tailEnd/>
          </a:ln>
          <a:effectLst/>
        </p:spPr>
        <p:txBody>
          <a:bodyPr wrap="none" anchor="ctr">
            <a:spAutoFit/>
          </a:bodyPr>
          <a:lstStyle/>
          <a:p>
            <a:pPr>
              <a:defRPr/>
            </a:pPr>
            <a:endParaRPr lang="ru-RU"/>
          </a:p>
        </p:txBody>
      </p:sp>
      <p:sp>
        <p:nvSpPr>
          <p:cNvPr id="90137" name="Oval 25"/>
          <p:cNvSpPr>
            <a:spLocks noChangeArrowheads="1"/>
          </p:cNvSpPr>
          <p:nvPr/>
        </p:nvSpPr>
        <p:spPr bwMode="gray">
          <a:xfrm>
            <a:off x="3870325" y="1944688"/>
            <a:ext cx="1481138" cy="146685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headEnd/>
            <a:tailEnd/>
          </a:ln>
          <a:effectLst/>
        </p:spPr>
        <p:txBody>
          <a:bodyPr anchor="ctr">
            <a:spAutoFit/>
          </a:bodyPr>
          <a:lstStyle/>
          <a:p>
            <a:pPr>
              <a:defRPr/>
            </a:pPr>
            <a:endParaRPr lang="ru-RU"/>
          </a:p>
        </p:txBody>
      </p:sp>
      <p:sp>
        <p:nvSpPr>
          <p:cNvPr id="90138" name="Oval 26"/>
          <p:cNvSpPr>
            <a:spLocks noChangeArrowheads="1"/>
          </p:cNvSpPr>
          <p:nvPr/>
        </p:nvSpPr>
        <p:spPr bwMode="gray">
          <a:xfrm>
            <a:off x="3871913" y="1946275"/>
            <a:ext cx="1481137" cy="1466850"/>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headEnd/>
            <a:tailEnd/>
          </a:ln>
          <a:effectLst/>
        </p:spPr>
        <p:txBody>
          <a:bodyPr anchor="ctr">
            <a:spAutoFit/>
          </a:bodyPr>
          <a:lstStyle/>
          <a:p>
            <a:pPr>
              <a:defRPr/>
            </a:pPr>
            <a:endParaRPr lang="ru-RU"/>
          </a:p>
        </p:txBody>
      </p:sp>
      <p:sp>
        <p:nvSpPr>
          <p:cNvPr id="16408" name="Oval 27"/>
          <p:cNvSpPr>
            <a:spLocks noChangeArrowheads="1"/>
          </p:cNvSpPr>
          <p:nvPr/>
        </p:nvSpPr>
        <p:spPr bwMode="gray">
          <a:xfrm>
            <a:off x="3943350" y="2016125"/>
            <a:ext cx="1333500" cy="1320800"/>
          </a:xfrm>
          <a:prstGeom prst="ellipse">
            <a:avLst/>
          </a:prstGeom>
          <a:solidFill>
            <a:srgbClr val="333333"/>
          </a:solidFill>
          <a:ln w="38100" algn="ctr">
            <a:noFill/>
            <a:round/>
            <a:headEnd/>
            <a:tailEnd/>
          </a:ln>
        </p:spPr>
        <p:txBody>
          <a:bodyPr anchor="ctr">
            <a:spAutoFit/>
          </a:bodyPr>
          <a:lstStyle/>
          <a:p>
            <a:endParaRPr lang="ru-RU"/>
          </a:p>
        </p:txBody>
      </p:sp>
      <p:grpSp>
        <p:nvGrpSpPr>
          <p:cNvPr id="16409" name="Group 28"/>
          <p:cNvGrpSpPr>
            <a:grpSpLocks/>
          </p:cNvGrpSpPr>
          <p:nvPr/>
        </p:nvGrpSpPr>
        <p:grpSpPr bwMode="auto">
          <a:xfrm>
            <a:off x="3965575" y="2032000"/>
            <a:ext cx="1290638" cy="1277938"/>
            <a:chOff x="4166" y="1706"/>
            <a:chExt cx="1252" cy="1252"/>
          </a:xfrm>
        </p:grpSpPr>
        <p:sp>
          <p:nvSpPr>
            <p:cNvPr id="16418"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ru-RU"/>
            </a:p>
          </p:txBody>
        </p:sp>
        <p:sp>
          <p:nvSpPr>
            <p:cNvPr id="16419"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ru-RU"/>
            </a:p>
          </p:txBody>
        </p:sp>
        <p:sp>
          <p:nvSpPr>
            <p:cNvPr id="16420"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ru-RU"/>
            </a:p>
          </p:txBody>
        </p:sp>
        <p:sp>
          <p:nvSpPr>
            <p:cNvPr id="16421"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ru-RU"/>
            </a:p>
          </p:txBody>
        </p:sp>
      </p:grpSp>
      <p:grpSp>
        <p:nvGrpSpPr>
          <p:cNvPr id="16410" name="Group 33"/>
          <p:cNvGrpSpPr>
            <a:grpSpLocks/>
          </p:cNvGrpSpPr>
          <p:nvPr/>
        </p:nvGrpSpPr>
        <p:grpSpPr bwMode="auto">
          <a:xfrm>
            <a:off x="6435725" y="2032000"/>
            <a:ext cx="1292225" cy="1277938"/>
            <a:chOff x="4166" y="1706"/>
            <a:chExt cx="1252" cy="1252"/>
          </a:xfrm>
        </p:grpSpPr>
        <p:sp>
          <p:nvSpPr>
            <p:cNvPr id="16414" name="Oval 3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ru-RU"/>
            </a:p>
          </p:txBody>
        </p:sp>
        <p:sp>
          <p:nvSpPr>
            <p:cNvPr id="16415" name="Oval 35"/>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ru-RU"/>
            </a:p>
          </p:txBody>
        </p:sp>
        <p:sp>
          <p:nvSpPr>
            <p:cNvPr id="16416" name="Oval 36"/>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ru-RU"/>
            </a:p>
          </p:txBody>
        </p:sp>
        <p:sp>
          <p:nvSpPr>
            <p:cNvPr id="16417" name="Oval 3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ru-RU"/>
            </a:p>
          </p:txBody>
        </p:sp>
      </p:grpSp>
      <p:sp>
        <p:nvSpPr>
          <p:cNvPr id="16411" name="Text Box 38"/>
          <p:cNvSpPr txBox="1">
            <a:spLocks noChangeArrowheads="1"/>
          </p:cNvSpPr>
          <p:nvPr/>
        </p:nvSpPr>
        <p:spPr bwMode="gray">
          <a:xfrm>
            <a:off x="1930400" y="2505075"/>
            <a:ext cx="355600" cy="461963"/>
          </a:xfrm>
          <a:prstGeom prst="rect">
            <a:avLst/>
          </a:prstGeom>
          <a:noFill/>
          <a:ln w="9525" algn="ctr">
            <a:noFill/>
            <a:miter lim="800000"/>
            <a:headEnd/>
            <a:tailEnd/>
          </a:ln>
        </p:spPr>
        <p:txBody>
          <a:bodyPr wrap="none">
            <a:spAutoFit/>
          </a:bodyPr>
          <a:lstStyle/>
          <a:p>
            <a:pPr algn="ctr" eaLnBrk="0" hangingPunct="0"/>
            <a:r>
              <a:rPr lang="ru-RU" sz="2400">
                <a:solidFill>
                  <a:srgbClr val="000000"/>
                </a:solidFill>
              </a:rPr>
              <a:t>1</a:t>
            </a:r>
            <a:endParaRPr lang="en-US" sz="2400">
              <a:solidFill>
                <a:srgbClr val="000000"/>
              </a:solidFill>
            </a:endParaRPr>
          </a:p>
        </p:txBody>
      </p:sp>
      <p:sp>
        <p:nvSpPr>
          <p:cNvPr id="16412" name="Text Box 39"/>
          <p:cNvSpPr txBox="1">
            <a:spLocks noChangeArrowheads="1"/>
          </p:cNvSpPr>
          <p:nvPr/>
        </p:nvSpPr>
        <p:spPr bwMode="gray">
          <a:xfrm>
            <a:off x="4430713" y="2505075"/>
            <a:ext cx="355600" cy="461963"/>
          </a:xfrm>
          <a:prstGeom prst="rect">
            <a:avLst/>
          </a:prstGeom>
          <a:noFill/>
          <a:ln w="9525" algn="ctr">
            <a:noFill/>
            <a:miter lim="800000"/>
            <a:headEnd/>
            <a:tailEnd/>
          </a:ln>
        </p:spPr>
        <p:txBody>
          <a:bodyPr wrap="none">
            <a:spAutoFit/>
          </a:bodyPr>
          <a:lstStyle/>
          <a:p>
            <a:pPr algn="ctr" eaLnBrk="0" hangingPunct="0"/>
            <a:r>
              <a:rPr lang="ru-RU" sz="2400">
                <a:solidFill>
                  <a:srgbClr val="000000"/>
                </a:solidFill>
              </a:rPr>
              <a:t>2</a:t>
            </a:r>
            <a:endParaRPr lang="en-US" sz="2400">
              <a:solidFill>
                <a:srgbClr val="000000"/>
              </a:solidFill>
            </a:endParaRPr>
          </a:p>
        </p:txBody>
      </p:sp>
      <p:sp>
        <p:nvSpPr>
          <p:cNvPr id="16413" name="Text Box 40"/>
          <p:cNvSpPr txBox="1">
            <a:spLocks noChangeArrowheads="1"/>
          </p:cNvSpPr>
          <p:nvPr/>
        </p:nvSpPr>
        <p:spPr bwMode="gray">
          <a:xfrm>
            <a:off x="6859588" y="2505075"/>
            <a:ext cx="355600" cy="461963"/>
          </a:xfrm>
          <a:prstGeom prst="rect">
            <a:avLst/>
          </a:prstGeom>
          <a:noFill/>
          <a:ln w="9525" algn="ctr">
            <a:noFill/>
            <a:miter lim="800000"/>
            <a:headEnd/>
            <a:tailEnd/>
          </a:ln>
        </p:spPr>
        <p:txBody>
          <a:bodyPr wrap="none">
            <a:spAutoFit/>
          </a:bodyPr>
          <a:lstStyle/>
          <a:p>
            <a:pPr algn="ctr" eaLnBrk="0" hangingPunct="0"/>
            <a:r>
              <a:rPr lang="ru-RU" sz="2400">
                <a:solidFill>
                  <a:srgbClr val="000000"/>
                </a:solidFill>
              </a:rPr>
              <a:t>3</a:t>
            </a:r>
            <a:endParaRPr lang="en-US" sz="2400">
              <a:solidFill>
                <a:srgbClr val="000000"/>
              </a:solidFill>
            </a:endParaRPr>
          </a:p>
        </p:txBody>
      </p:sp>
      <p:sp>
        <p:nvSpPr>
          <p:cNvPr id="42" name="Прямоугольник 41"/>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extLst>
      <p:ext uri="{BB962C8B-B14F-4D97-AF65-F5344CB8AC3E}">
        <p14:creationId xmlns:p14="http://schemas.microsoft.com/office/powerpoint/2010/main" val="4239979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sz="3600" dirty="0"/>
              <a:t>Conceptual aspects
</a:t>
            </a:r>
            <a:endParaRPr lang="en-US" sz="2000" dirty="0"/>
          </a:p>
        </p:txBody>
      </p:sp>
      <p:sp>
        <p:nvSpPr>
          <p:cNvPr id="17412" name="AutoShape 3"/>
          <p:cNvSpPr>
            <a:spLocks noChangeArrowheads="1"/>
          </p:cNvSpPr>
          <p:nvPr/>
        </p:nvSpPr>
        <p:spPr bwMode="auto">
          <a:xfrm>
            <a:off x="5562600" y="3171825"/>
            <a:ext cx="2938463" cy="3186113"/>
          </a:xfrm>
          <a:prstGeom prst="roundRect">
            <a:avLst>
              <a:gd name="adj" fmla="val 16667"/>
            </a:avLst>
          </a:prstGeom>
          <a:noFill/>
          <a:ln w="38100">
            <a:solidFill>
              <a:schemeClr val="tx1"/>
            </a:solidFill>
            <a:round/>
            <a:headEnd/>
            <a:tailEnd/>
          </a:ln>
        </p:spPr>
        <p:txBody>
          <a:bodyPr wrap="none" anchor="ctr"/>
          <a:lstStyle/>
          <a:p>
            <a:pPr algn="ctr" eaLnBrk="0" hangingPunct="0"/>
            <a:endParaRPr lang="ru-RU">
              <a:latin typeface="Verdana" pitchFamily="34" charset="0"/>
            </a:endParaRPr>
          </a:p>
        </p:txBody>
      </p:sp>
      <p:sp>
        <p:nvSpPr>
          <p:cNvPr id="17413" name="AutoShape 5"/>
          <p:cNvSpPr>
            <a:spLocks noChangeArrowheads="1"/>
          </p:cNvSpPr>
          <p:nvPr/>
        </p:nvSpPr>
        <p:spPr bwMode="auto">
          <a:xfrm>
            <a:off x="285750" y="3171825"/>
            <a:ext cx="4000500" cy="3400425"/>
          </a:xfrm>
          <a:prstGeom prst="roundRect">
            <a:avLst>
              <a:gd name="adj" fmla="val 16667"/>
            </a:avLst>
          </a:prstGeom>
          <a:noFill/>
          <a:ln w="38100">
            <a:solidFill>
              <a:schemeClr val="tx1"/>
            </a:solidFill>
            <a:round/>
            <a:headEnd/>
            <a:tailEnd/>
          </a:ln>
        </p:spPr>
        <p:txBody>
          <a:bodyPr wrap="none" anchor="ctr"/>
          <a:lstStyle/>
          <a:p>
            <a:pPr algn="ctr" eaLnBrk="0" hangingPunct="0"/>
            <a:endParaRPr lang="ru-RU">
              <a:latin typeface="Verdana" pitchFamily="34" charset="0"/>
            </a:endParaRPr>
          </a:p>
        </p:txBody>
      </p:sp>
      <p:sp>
        <p:nvSpPr>
          <p:cNvPr id="17414" name="Text Box 6"/>
          <p:cNvSpPr txBox="1">
            <a:spLocks noChangeArrowheads="1"/>
          </p:cNvSpPr>
          <p:nvPr/>
        </p:nvSpPr>
        <p:spPr bwMode="auto">
          <a:xfrm>
            <a:off x="357188" y="3371850"/>
            <a:ext cx="3786187" cy="2862322"/>
          </a:xfrm>
          <a:prstGeom prst="rect">
            <a:avLst/>
          </a:prstGeom>
          <a:noFill/>
          <a:ln w="9525">
            <a:noFill/>
            <a:miter lim="800000"/>
            <a:headEnd/>
            <a:tailEnd/>
          </a:ln>
        </p:spPr>
        <p:txBody>
          <a:bodyPr>
            <a:spAutoFit/>
          </a:bodyPr>
          <a:lstStyle/>
          <a:p>
            <a:pPr eaLnBrk="0" hangingPunct="0"/>
            <a:r>
              <a:rPr lang="en-US" sz="2000" b="1" dirty="0">
                <a:solidFill>
                  <a:srgbClr val="000000"/>
                </a:solidFill>
              </a:rPr>
              <a:t>Regulatory and organizational approach
</a:t>
            </a:r>
            <a:r>
              <a:rPr lang="en-US" sz="2000" dirty="0">
                <a:solidFill>
                  <a:srgbClr val="000000"/>
                </a:solidFill>
              </a:rPr>
              <a:t>It is connected with objective organizational forms of the organization, ideas about its optimal implementation and unification of the system of effective communication process</a:t>
            </a:r>
            <a:endParaRPr lang="en-US" sz="1400" dirty="0">
              <a:solidFill>
                <a:srgbClr val="000000"/>
              </a:solidFill>
            </a:endParaRPr>
          </a:p>
        </p:txBody>
      </p:sp>
      <p:sp>
        <p:nvSpPr>
          <p:cNvPr id="69639" name="Freeform 7"/>
          <p:cNvSpPr>
            <a:spLocks/>
          </p:cNvSpPr>
          <p:nvPr/>
        </p:nvSpPr>
        <p:spPr bwMode="gray">
          <a:xfrm>
            <a:off x="4000500" y="3000375"/>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a:defRPr/>
            </a:pPr>
            <a:endParaRPr lang="ru-RU"/>
          </a:p>
        </p:txBody>
      </p:sp>
      <p:sp>
        <p:nvSpPr>
          <p:cNvPr id="17416" name="AutoShape 8"/>
          <p:cNvSpPr>
            <a:spLocks noChangeAspect="1" noChangeArrowheads="1" noTextEdit="1"/>
          </p:cNvSpPr>
          <p:nvPr/>
        </p:nvSpPr>
        <p:spPr bwMode="gray">
          <a:xfrm flipH="1">
            <a:off x="4868863" y="3071813"/>
            <a:ext cx="909637" cy="1244600"/>
          </a:xfrm>
          <a:prstGeom prst="rect">
            <a:avLst/>
          </a:prstGeom>
          <a:noFill/>
          <a:ln w="9525">
            <a:noFill/>
            <a:miter lim="800000"/>
            <a:headEnd/>
            <a:tailEnd/>
          </a:ln>
        </p:spPr>
        <p:txBody>
          <a:bodyPr/>
          <a:lstStyle/>
          <a:p>
            <a:endParaRPr lang="ru-RU"/>
          </a:p>
        </p:txBody>
      </p:sp>
      <p:sp>
        <p:nvSpPr>
          <p:cNvPr id="69641" name="Freeform 9"/>
          <p:cNvSpPr>
            <a:spLocks/>
          </p:cNvSpPr>
          <p:nvPr/>
        </p:nvSpPr>
        <p:spPr bwMode="gray">
          <a:xfrm flipH="1">
            <a:off x="4875213" y="3074988"/>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ru-RU"/>
          </a:p>
        </p:txBody>
      </p:sp>
      <p:grpSp>
        <p:nvGrpSpPr>
          <p:cNvPr id="17418" name="Group 10"/>
          <p:cNvGrpSpPr>
            <a:grpSpLocks/>
          </p:cNvGrpSpPr>
          <p:nvPr/>
        </p:nvGrpSpPr>
        <p:grpSpPr bwMode="auto">
          <a:xfrm>
            <a:off x="3359150" y="1447800"/>
            <a:ext cx="2998788" cy="1601788"/>
            <a:chOff x="1997" y="1314"/>
            <a:chExt cx="1889" cy="1009"/>
          </a:xfrm>
        </p:grpSpPr>
        <p:grpSp>
          <p:nvGrpSpPr>
            <p:cNvPr id="17421" name="Group 11"/>
            <p:cNvGrpSpPr>
              <a:grpSpLocks/>
            </p:cNvGrpSpPr>
            <p:nvPr/>
          </p:nvGrpSpPr>
          <p:grpSpPr bwMode="auto">
            <a:xfrm>
              <a:off x="1997" y="1404"/>
              <a:ext cx="1889" cy="919"/>
              <a:chOff x="1973" y="1027"/>
              <a:chExt cx="1926" cy="937"/>
            </a:xfrm>
          </p:grpSpPr>
          <p:sp>
            <p:nvSpPr>
              <p:cNvPr id="69644"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a:defRPr/>
                </a:pPr>
                <a:endParaRPr lang="ru-RU"/>
              </a:p>
            </p:txBody>
          </p:sp>
          <p:sp>
            <p:nvSpPr>
              <p:cNvPr id="69645"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a:defRPr/>
                </a:pPr>
                <a:endParaRPr lang="ru-RU"/>
              </a:p>
            </p:txBody>
          </p:sp>
        </p:grpSp>
        <p:sp>
          <p:nvSpPr>
            <p:cNvPr id="69646"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a:defRPr/>
              </a:pPr>
              <a:endParaRPr lang="ru-RU"/>
            </a:p>
          </p:txBody>
        </p:sp>
        <p:sp>
          <p:nvSpPr>
            <p:cNvPr id="69647"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a:defRPr/>
              </a:pPr>
              <a:endParaRPr lang="ru-RU"/>
            </a:p>
          </p:txBody>
        </p:sp>
        <p:sp>
          <p:nvSpPr>
            <p:cNvPr id="69648" name="Oval 16"/>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a:defRPr/>
              </a:pPr>
              <a:endParaRPr lang="ru-RU"/>
            </a:p>
          </p:txBody>
        </p:sp>
        <p:sp>
          <p:nvSpPr>
            <p:cNvPr id="69649" name="Oval 17"/>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a:defRPr/>
              </a:pPr>
              <a:endParaRPr lang="ru-RU"/>
            </a:p>
          </p:txBody>
        </p:sp>
      </p:grpSp>
      <p:sp>
        <p:nvSpPr>
          <p:cNvPr id="17419" name="Text Box 18"/>
          <p:cNvSpPr txBox="1">
            <a:spLocks noChangeArrowheads="1"/>
          </p:cNvSpPr>
          <p:nvPr/>
        </p:nvSpPr>
        <p:spPr bwMode="auto">
          <a:xfrm>
            <a:off x="3852321" y="1681163"/>
            <a:ext cx="2048959" cy="461665"/>
          </a:xfrm>
          <a:prstGeom prst="rect">
            <a:avLst/>
          </a:prstGeom>
          <a:noFill/>
          <a:ln w="9525" algn="ctr">
            <a:noFill/>
            <a:miter lim="800000"/>
            <a:headEnd/>
            <a:tailEnd/>
          </a:ln>
        </p:spPr>
        <p:txBody>
          <a:bodyPr wrap="none">
            <a:spAutoFit/>
          </a:bodyPr>
          <a:lstStyle/>
          <a:p>
            <a:pPr algn="ctr" eaLnBrk="0" hangingPunct="0"/>
            <a:r>
              <a:rPr lang="en-US" sz="2400" b="1" dirty="0">
                <a:solidFill>
                  <a:srgbClr val="000000"/>
                </a:solidFill>
              </a:rPr>
              <a:t>Approaches</a:t>
            </a:r>
            <a:r>
              <a:rPr lang="ru-RU" sz="2400" b="1" dirty="0">
                <a:solidFill>
                  <a:srgbClr val="000000"/>
                </a:solidFill>
              </a:rPr>
              <a:t> </a:t>
            </a:r>
            <a:endParaRPr lang="en-US" sz="1400" dirty="0">
              <a:solidFill>
                <a:srgbClr val="000000"/>
              </a:solidFill>
            </a:endParaRPr>
          </a:p>
        </p:txBody>
      </p:sp>
      <p:sp>
        <p:nvSpPr>
          <p:cNvPr id="17420" name="Text Box 19"/>
          <p:cNvSpPr txBox="1">
            <a:spLocks noChangeArrowheads="1"/>
          </p:cNvSpPr>
          <p:nvPr/>
        </p:nvSpPr>
        <p:spPr bwMode="auto">
          <a:xfrm>
            <a:off x="5791200" y="3400425"/>
            <a:ext cx="2566988" cy="2554545"/>
          </a:xfrm>
          <a:prstGeom prst="rect">
            <a:avLst/>
          </a:prstGeom>
          <a:noFill/>
          <a:ln w="9525">
            <a:noFill/>
            <a:miter lim="800000"/>
            <a:headEnd/>
            <a:tailEnd/>
          </a:ln>
        </p:spPr>
        <p:txBody>
          <a:bodyPr>
            <a:spAutoFit/>
          </a:bodyPr>
          <a:lstStyle/>
          <a:p>
            <a:r>
              <a:rPr lang="en-US" sz="2000" b="1" dirty="0">
                <a:solidFill>
                  <a:srgbClr val="000000"/>
                </a:solidFill>
              </a:rPr>
              <a:t>Subject-psychological approach
</a:t>
            </a:r>
            <a:r>
              <a:rPr lang="en-US" sz="2000" dirty="0">
                <a:solidFill>
                  <a:srgbClr val="000000"/>
                </a:solidFill>
              </a:rPr>
              <a:t>Aimed at uncovering the psychological characteristics of the participants in communication</a:t>
            </a:r>
            <a:endParaRPr lang="en-US" dirty="0"/>
          </a:p>
        </p:txBody>
      </p:sp>
      <p:sp>
        <p:nvSpPr>
          <p:cNvPr id="20" name="Прямоугольник 19"/>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ru-RU" sz="3600"/>
              <a:t>Понятийные аспекты</a:t>
            </a:r>
            <a:endParaRPr lang="en-US" sz="2000"/>
          </a:p>
        </p:txBody>
      </p:sp>
      <p:sp>
        <p:nvSpPr>
          <p:cNvPr id="17412" name="AutoShape 3"/>
          <p:cNvSpPr>
            <a:spLocks noChangeArrowheads="1"/>
          </p:cNvSpPr>
          <p:nvPr/>
        </p:nvSpPr>
        <p:spPr bwMode="auto">
          <a:xfrm>
            <a:off x="5562600" y="3171825"/>
            <a:ext cx="2938463" cy="3186113"/>
          </a:xfrm>
          <a:prstGeom prst="roundRect">
            <a:avLst>
              <a:gd name="adj" fmla="val 16667"/>
            </a:avLst>
          </a:prstGeom>
          <a:noFill/>
          <a:ln w="38100">
            <a:solidFill>
              <a:schemeClr val="tx1"/>
            </a:solidFill>
            <a:round/>
            <a:headEnd/>
            <a:tailEnd/>
          </a:ln>
        </p:spPr>
        <p:txBody>
          <a:bodyPr wrap="none" anchor="ctr"/>
          <a:lstStyle/>
          <a:p>
            <a:pPr algn="ctr" eaLnBrk="0" hangingPunct="0"/>
            <a:endParaRPr lang="ru-RU">
              <a:latin typeface="Verdana" pitchFamily="34" charset="0"/>
            </a:endParaRPr>
          </a:p>
        </p:txBody>
      </p:sp>
      <p:sp>
        <p:nvSpPr>
          <p:cNvPr id="17413" name="AutoShape 5"/>
          <p:cNvSpPr>
            <a:spLocks noChangeArrowheads="1"/>
          </p:cNvSpPr>
          <p:nvPr/>
        </p:nvSpPr>
        <p:spPr bwMode="auto">
          <a:xfrm>
            <a:off x="285750" y="3171825"/>
            <a:ext cx="4000500" cy="3400425"/>
          </a:xfrm>
          <a:prstGeom prst="roundRect">
            <a:avLst>
              <a:gd name="adj" fmla="val 16667"/>
            </a:avLst>
          </a:prstGeom>
          <a:noFill/>
          <a:ln w="38100">
            <a:solidFill>
              <a:schemeClr val="tx1"/>
            </a:solidFill>
            <a:round/>
            <a:headEnd/>
            <a:tailEnd/>
          </a:ln>
        </p:spPr>
        <p:txBody>
          <a:bodyPr wrap="none" anchor="ctr"/>
          <a:lstStyle/>
          <a:p>
            <a:pPr algn="ctr" eaLnBrk="0" hangingPunct="0"/>
            <a:endParaRPr lang="ru-RU">
              <a:latin typeface="Verdana" pitchFamily="34" charset="0"/>
            </a:endParaRPr>
          </a:p>
        </p:txBody>
      </p:sp>
      <p:sp>
        <p:nvSpPr>
          <p:cNvPr id="17414" name="Text Box 6"/>
          <p:cNvSpPr txBox="1">
            <a:spLocks noChangeArrowheads="1"/>
          </p:cNvSpPr>
          <p:nvPr/>
        </p:nvSpPr>
        <p:spPr bwMode="auto">
          <a:xfrm>
            <a:off x="357188" y="3371850"/>
            <a:ext cx="3786187" cy="3170238"/>
          </a:xfrm>
          <a:prstGeom prst="rect">
            <a:avLst/>
          </a:prstGeom>
          <a:noFill/>
          <a:ln w="9525">
            <a:noFill/>
            <a:miter lim="800000"/>
            <a:headEnd/>
            <a:tailEnd/>
          </a:ln>
        </p:spPr>
        <p:txBody>
          <a:bodyPr>
            <a:spAutoFit/>
          </a:bodyPr>
          <a:lstStyle/>
          <a:p>
            <a:pPr eaLnBrk="0" hangingPunct="0"/>
            <a:r>
              <a:rPr lang="ru-RU" sz="2000" b="1">
                <a:solidFill>
                  <a:srgbClr val="000000"/>
                </a:solidFill>
              </a:rPr>
              <a:t>Нормативно-организационный подход</a:t>
            </a:r>
          </a:p>
          <a:p>
            <a:pPr eaLnBrk="0" hangingPunct="0"/>
            <a:r>
              <a:rPr lang="ru-RU" sz="2000">
                <a:solidFill>
                  <a:srgbClr val="000000"/>
                </a:solidFill>
              </a:rPr>
              <a:t>Связан с объективными организационными формами организации, представлениями о её оптимальной реализации и объединении системой эффективного коммуникационного процесса</a:t>
            </a:r>
            <a:endParaRPr lang="en-US" sz="1400">
              <a:solidFill>
                <a:srgbClr val="000000"/>
              </a:solidFill>
            </a:endParaRPr>
          </a:p>
        </p:txBody>
      </p:sp>
      <p:sp>
        <p:nvSpPr>
          <p:cNvPr id="69639" name="Freeform 7"/>
          <p:cNvSpPr>
            <a:spLocks/>
          </p:cNvSpPr>
          <p:nvPr/>
        </p:nvSpPr>
        <p:spPr bwMode="gray">
          <a:xfrm>
            <a:off x="4000500" y="3000375"/>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a:defRPr/>
            </a:pPr>
            <a:endParaRPr lang="ru-RU"/>
          </a:p>
        </p:txBody>
      </p:sp>
      <p:sp>
        <p:nvSpPr>
          <p:cNvPr id="17416" name="AutoShape 8"/>
          <p:cNvSpPr>
            <a:spLocks noChangeAspect="1" noChangeArrowheads="1" noTextEdit="1"/>
          </p:cNvSpPr>
          <p:nvPr/>
        </p:nvSpPr>
        <p:spPr bwMode="gray">
          <a:xfrm flipH="1">
            <a:off x="4868863" y="3071813"/>
            <a:ext cx="909637" cy="1244600"/>
          </a:xfrm>
          <a:prstGeom prst="rect">
            <a:avLst/>
          </a:prstGeom>
          <a:noFill/>
          <a:ln w="9525">
            <a:noFill/>
            <a:miter lim="800000"/>
            <a:headEnd/>
            <a:tailEnd/>
          </a:ln>
        </p:spPr>
        <p:txBody>
          <a:bodyPr/>
          <a:lstStyle/>
          <a:p>
            <a:endParaRPr lang="ru-RU"/>
          </a:p>
        </p:txBody>
      </p:sp>
      <p:sp>
        <p:nvSpPr>
          <p:cNvPr id="69641" name="Freeform 9"/>
          <p:cNvSpPr>
            <a:spLocks/>
          </p:cNvSpPr>
          <p:nvPr/>
        </p:nvSpPr>
        <p:spPr bwMode="gray">
          <a:xfrm flipH="1">
            <a:off x="4875213" y="3074988"/>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ru-RU"/>
          </a:p>
        </p:txBody>
      </p:sp>
      <p:grpSp>
        <p:nvGrpSpPr>
          <p:cNvPr id="17418" name="Group 10"/>
          <p:cNvGrpSpPr>
            <a:grpSpLocks/>
          </p:cNvGrpSpPr>
          <p:nvPr/>
        </p:nvGrpSpPr>
        <p:grpSpPr bwMode="auto">
          <a:xfrm>
            <a:off x="3359150" y="1447800"/>
            <a:ext cx="2998788" cy="1601788"/>
            <a:chOff x="1997" y="1314"/>
            <a:chExt cx="1889" cy="1009"/>
          </a:xfrm>
        </p:grpSpPr>
        <p:grpSp>
          <p:nvGrpSpPr>
            <p:cNvPr id="17421" name="Group 11"/>
            <p:cNvGrpSpPr>
              <a:grpSpLocks/>
            </p:cNvGrpSpPr>
            <p:nvPr/>
          </p:nvGrpSpPr>
          <p:grpSpPr bwMode="auto">
            <a:xfrm>
              <a:off x="1997" y="1404"/>
              <a:ext cx="1889" cy="919"/>
              <a:chOff x="1973" y="1027"/>
              <a:chExt cx="1926" cy="937"/>
            </a:xfrm>
          </p:grpSpPr>
          <p:sp>
            <p:nvSpPr>
              <p:cNvPr id="69644"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a:defRPr/>
                </a:pPr>
                <a:endParaRPr lang="ru-RU"/>
              </a:p>
            </p:txBody>
          </p:sp>
          <p:sp>
            <p:nvSpPr>
              <p:cNvPr id="69645"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a:defRPr/>
                </a:pPr>
                <a:endParaRPr lang="ru-RU"/>
              </a:p>
            </p:txBody>
          </p:sp>
        </p:grpSp>
        <p:sp>
          <p:nvSpPr>
            <p:cNvPr id="69646"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a:defRPr/>
              </a:pPr>
              <a:endParaRPr lang="ru-RU"/>
            </a:p>
          </p:txBody>
        </p:sp>
        <p:sp>
          <p:nvSpPr>
            <p:cNvPr id="69647"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a:defRPr/>
              </a:pPr>
              <a:endParaRPr lang="ru-RU"/>
            </a:p>
          </p:txBody>
        </p:sp>
        <p:sp>
          <p:nvSpPr>
            <p:cNvPr id="69648" name="Oval 16"/>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a:defRPr/>
              </a:pPr>
              <a:endParaRPr lang="ru-RU"/>
            </a:p>
          </p:txBody>
        </p:sp>
        <p:sp>
          <p:nvSpPr>
            <p:cNvPr id="69649" name="Oval 17"/>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a:defRPr/>
              </a:pPr>
              <a:endParaRPr lang="ru-RU"/>
            </a:p>
          </p:txBody>
        </p:sp>
      </p:grpSp>
      <p:sp>
        <p:nvSpPr>
          <p:cNvPr id="17419" name="Text Box 18"/>
          <p:cNvSpPr txBox="1">
            <a:spLocks noChangeArrowheads="1"/>
          </p:cNvSpPr>
          <p:nvPr/>
        </p:nvSpPr>
        <p:spPr bwMode="auto">
          <a:xfrm>
            <a:off x="4038600" y="1681163"/>
            <a:ext cx="1676400" cy="461962"/>
          </a:xfrm>
          <a:prstGeom prst="rect">
            <a:avLst/>
          </a:prstGeom>
          <a:noFill/>
          <a:ln w="9525" algn="ctr">
            <a:noFill/>
            <a:miter lim="800000"/>
            <a:headEnd/>
            <a:tailEnd/>
          </a:ln>
        </p:spPr>
        <p:txBody>
          <a:bodyPr wrap="none">
            <a:spAutoFit/>
          </a:bodyPr>
          <a:lstStyle/>
          <a:p>
            <a:pPr algn="ctr" eaLnBrk="0" hangingPunct="0"/>
            <a:r>
              <a:rPr lang="ru-RU" sz="2400" b="1">
                <a:solidFill>
                  <a:srgbClr val="000000"/>
                </a:solidFill>
              </a:rPr>
              <a:t>Подходы </a:t>
            </a:r>
            <a:endParaRPr lang="en-US" sz="1400">
              <a:solidFill>
                <a:srgbClr val="000000"/>
              </a:solidFill>
            </a:endParaRPr>
          </a:p>
        </p:txBody>
      </p:sp>
      <p:sp>
        <p:nvSpPr>
          <p:cNvPr id="17420" name="Text Box 19"/>
          <p:cNvSpPr txBox="1">
            <a:spLocks noChangeArrowheads="1"/>
          </p:cNvSpPr>
          <p:nvPr/>
        </p:nvSpPr>
        <p:spPr bwMode="auto">
          <a:xfrm>
            <a:off x="5791200" y="3400425"/>
            <a:ext cx="2566988" cy="2862263"/>
          </a:xfrm>
          <a:prstGeom prst="rect">
            <a:avLst/>
          </a:prstGeom>
          <a:noFill/>
          <a:ln w="9525">
            <a:noFill/>
            <a:miter lim="800000"/>
            <a:headEnd/>
            <a:tailEnd/>
          </a:ln>
        </p:spPr>
        <p:txBody>
          <a:bodyPr>
            <a:spAutoFit/>
          </a:bodyPr>
          <a:lstStyle/>
          <a:p>
            <a:r>
              <a:rPr lang="ru-RU" sz="2000" b="1">
                <a:solidFill>
                  <a:srgbClr val="000000"/>
                </a:solidFill>
              </a:rPr>
              <a:t>Субъектно-психологический подход</a:t>
            </a:r>
          </a:p>
          <a:p>
            <a:r>
              <a:rPr lang="ru-RU" sz="2000">
                <a:solidFill>
                  <a:srgbClr val="000000"/>
                </a:solidFill>
              </a:rPr>
              <a:t>Направлен на раскрытие психологических характеристик участников коммуникации</a:t>
            </a:r>
            <a:endParaRPr lang="en-US"/>
          </a:p>
        </p:txBody>
      </p:sp>
      <p:sp>
        <p:nvSpPr>
          <p:cNvPr id="20" name="Прямоугольник 19"/>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extLst>
      <p:ext uri="{BB962C8B-B14F-4D97-AF65-F5344CB8AC3E}">
        <p14:creationId xmlns:p14="http://schemas.microsoft.com/office/powerpoint/2010/main" val="3761692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AutoShape 3"/>
          <p:cNvSpPr>
            <a:spLocks noChangeArrowheads="1"/>
          </p:cNvSpPr>
          <p:nvPr/>
        </p:nvSpPr>
        <p:spPr bwMode="auto">
          <a:xfrm>
            <a:off x="5429250" y="2786063"/>
            <a:ext cx="3500438" cy="3643312"/>
          </a:xfrm>
          <a:prstGeom prst="roundRect">
            <a:avLst>
              <a:gd name="adj" fmla="val 16667"/>
            </a:avLst>
          </a:prstGeom>
          <a:noFill/>
          <a:ln w="38100">
            <a:solidFill>
              <a:schemeClr val="tx1"/>
            </a:solidFill>
            <a:round/>
            <a:headEnd/>
            <a:tailEnd/>
          </a:ln>
        </p:spPr>
        <p:txBody>
          <a:bodyPr wrap="none" anchor="ctr"/>
          <a:lstStyle/>
          <a:p>
            <a:pPr algn="ctr" eaLnBrk="0" hangingPunct="0"/>
            <a:endParaRPr lang="ru-RU" sz="1600">
              <a:latin typeface="Verdana" pitchFamily="34" charset="0"/>
            </a:endParaRPr>
          </a:p>
        </p:txBody>
      </p:sp>
      <p:sp>
        <p:nvSpPr>
          <p:cNvPr id="18437" name="AutoShape 5"/>
          <p:cNvSpPr>
            <a:spLocks noChangeArrowheads="1"/>
          </p:cNvSpPr>
          <p:nvPr/>
        </p:nvSpPr>
        <p:spPr bwMode="auto">
          <a:xfrm>
            <a:off x="500063" y="2714625"/>
            <a:ext cx="2786062" cy="3857625"/>
          </a:xfrm>
          <a:prstGeom prst="roundRect">
            <a:avLst>
              <a:gd name="adj" fmla="val 16667"/>
            </a:avLst>
          </a:prstGeom>
          <a:noFill/>
          <a:ln w="38100">
            <a:solidFill>
              <a:schemeClr val="tx1"/>
            </a:solidFill>
            <a:round/>
            <a:headEnd/>
            <a:tailEnd/>
          </a:ln>
        </p:spPr>
        <p:txBody>
          <a:bodyPr wrap="none" anchor="ctr"/>
          <a:lstStyle/>
          <a:p>
            <a:pPr algn="ctr" eaLnBrk="0" hangingPunct="0"/>
            <a:endParaRPr lang="ru-RU">
              <a:latin typeface="Verdana" pitchFamily="34" charset="0"/>
            </a:endParaRPr>
          </a:p>
        </p:txBody>
      </p:sp>
      <p:sp>
        <p:nvSpPr>
          <p:cNvPr id="18438" name="Text Box 6"/>
          <p:cNvSpPr txBox="1">
            <a:spLocks noChangeArrowheads="1"/>
          </p:cNvSpPr>
          <p:nvPr/>
        </p:nvSpPr>
        <p:spPr bwMode="auto">
          <a:xfrm>
            <a:off x="642938" y="2786063"/>
            <a:ext cx="2571750" cy="3170099"/>
          </a:xfrm>
          <a:prstGeom prst="rect">
            <a:avLst/>
          </a:prstGeom>
          <a:noFill/>
          <a:ln w="9525">
            <a:noFill/>
            <a:miter lim="800000"/>
            <a:headEnd/>
            <a:tailEnd/>
          </a:ln>
        </p:spPr>
        <p:txBody>
          <a:bodyPr>
            <a:spAutoFit/>
          </a:bodyPr>
          <a:lstStyle/>
          <a:p>
            <a:pPr algn="ctr" eaLnBrk="0" hangingPunct="0"/>
            <a:r>
              <a:rPr lang="en-US" sz="2000" b="1" dirty="0"/>
              <a:t>A mechanical approach
</a:t>
            </a:r>
            <a:r>
              <a:rPr lang="en-US" sz="2000" dirty="0">
                <a:solidFill>
                  <a:srgbClr val="000000"/>
                </a:solidFill>
              </a:rPr>
              <a:t>The one-way process of encoding and transmitting information from the source and receiving information by the recipient of the message</a:t>
            </a:r>
          </a:p>
        </p:txBody>
      </p:sp>
      <p:sp>
        <p:nvSpPr>
          <p:cNvPr id="43016" name="Freeform 8"/>
          <p:cNvSpPr>
            <a:spLocks/>
          </p:cNvSpPr>
          <p:nvPr/>
        </p:nvSpPr>
        <p:spPr bwMode="gray">
          <a:xfrm>
            <a:off x="3311525" y="2857500"/>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a:defRPr/>
            </a:pPr>
            <a:endParaRPr lang="ru-RU"/>
          </a:p>
        </p:txBody>
      </p:sp>
      <p:sp>
        <p:nvSpPr>
          <p:cNvPr id="18440" name="AutoShape 9"/>
          <p:cNvSpPr>
            <a:spLocks noChangeAspect="1" noChangeArrowheads="1" noTextEdit="1"/>
          </p:cNvSpPr>
          <p:nvPr/>
        </p:nvSpPr>
        <p:spPr bwMode="gray">
          <a:xfrm flipH="1">
            <a:off x="4868863" y="3405188"/>
            <a:ext cx="909637" cy="1244600"/>
          </a:xfrm>
          <a:prstGeom prst="rect">
            <a:avLst/>
          </a:prstGeom>
          <a:noFill/>
          <a:ln w="9525">
            <a:noFill/>
            <a:miter lim="800000"/>
            <a:headEnd/>
            <a:tailEnd/>
          </a:ln>
        </p:spPr>
        <p:txBody>
          <a:bodyPr/>
          <a:lstStyle/>
          <a:p>
            <a:endParaRPr lang="ru-RU"/>
          </a:p>
        </p:txBody>
      </p:sp>
      <p:sp>
        <p:nvSpPr>
          <p:cNvPr id="43018" name="Freeform 10"/>
          <p:cNvSpPr>
            <a:spLocks/>
          </p:cNvSpPr>
          <p:nvPr/>
        </p:nvSpPr>
        <p:spPr bwMode="gray">
          <a:xfrm flipH="1">
            <a:off x="4500563" y="2928938"/>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ru-RU"/>
          </a:p>
        </p:txBody>
      </p:sp>
      <p:grpSp>
        <p:nvGrpSpPr>
          <p:cNvPr id="18442" name="Group 11"/>
          <p:cNvGrpSpPr>
            <a:grpSpLocks/>
          </p:cNvGrpSpPr>
          <p:nvPr/>
        </p:nvGrpSpPr>
        <p:grpSpPr bwMode="auto">
          <a:xfrm>
            <a:off x="3048000" y="1214438"/>
            <a:ext cx="2998788" cy="1601787"/>
            <a:chOff x="1997" y="1314"/>
            <a:chExt cx="1889" cy="1009"/>
          </a:xfrm>
        </p:grpSpPr>
        <p:grpSp>
          <p:nvGrpSpPr>
            <p:cNvPr id="18445" name="Group 12"/>
            <p:cNvGrpSpPr>
              <a:grpSpLocks/>
            </p:cNvGrpSpPr>
            <p:nvPr/>
          </p:nvGrpSpPr>
          <p:grpSpPr bwMode="auto">
            <a:xfrm>
              <a:off x="1997" y="1404"/>
              <a:ext cx="1889" cy="919"/>
              <a:chOff x="1973" y="1027"/>
              <a:chExt cx="1926" cy="937"/>
            </a:xfrm>
          </p:grpSpPr>
          <p:sp>
            <p:nvSpPr>
              <p:cNvPr id="43021" name="Oval 13"/>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a:defRPr/>
                </a:pPr>
                <a:endParaRPr lang="ru-RU"/>
              </a:p>
            </p:txBody>
          </p:sp>
          <p:sp>
            <p:nvSpPr>
              <p:cNvPr id="43022" name="Oval 14"/>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a:defRPr/>
                </a:pPr>
                <a:endParaRPr lang="ru-RU"/>
              </a:p>
            </p:txBody>
          </p:sp>
        </p:grpSp>
        <p:sp>
          <p:nvSpPr>
            <p:cNvPr id="43023" name="Oval 15"/>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a:defRPr/>
              </a:pPr>
              <a:endParaRPr lang="ru-RU"/>
            </a:p>
          </p:txBody>
        </p:sp>
        <p:sp>
          <p:nvSpPr>
            <p:cNvPr id="43024" name="Oval 16"/>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a:defRPr/>
              </a:pPr>
              <a:endParaRPr lang="ru-RU"/>
            </a:p>
          </p:txBody>
        </p:sp>
        <p:sp>
          <p:nvSpPr>
            <p:cNvPr id="43025" name="Oval 17"/>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a:defRPr/>
              </a:pPr>
              <a:endParaRPr lang="ru-RU"/>
            </a:p>
          </p:txBody>
        </p:sp>
        <p:sp>
          <p:nvSpPr>
            <p:cNvPr id="43026" name="Oval 18"/>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a:defRPr/>
              </a:pPr>
              <a:endParaRPr lang="ru-RU"/>
            </a:p>
          </p:txBody>
        </p:sp>
      </p:grpSp>
      <p:sp>
        <p:nvSpPr>
          <p:cNvPr id="18443" name="Text Box 19"/>
          <p:cNvSpPr txBox="1">
            <a:spLocks noChangeArrowheads="1"/>
          </p:cNvSpPr>
          <p:nvPr/>
        </p:nvSpPr>
        <p:spPr bwMode="auto">
          <a:xfrm>
            <a:off x="3528060" y="1500188"/>
            <a:ext cx="2133919" cy="461665"/>
          </a:xfrm>
          <a:prstGeom prst="rect">
            <a:avLst/>
          </a:prstGeom>
          <a:noFill/>
          <a:ln w="9525" algn="ctr">
            <a:noFill/>
            <a:miter lim="800000"/>
            <a:headEnd/>
            <a:tailEnd/>
          </a:ln>
        </p:spPr>
        <p:txBody>
          <a:bodyPr wrap="none">
            <a:spAutoFit/>
          </a:bodyPr>
          <a:lstStyle/>
          <a:p>
            <a:pPr algn="ctr" eaLnBrk="0" hangingPunct="0"/>
            <a:r>
              <a:rPr lang="en-US" sz="2400" b="1" dirty="0">
                <a:solidFill>
                  <a:srgbClr val="000000"/>
                </a:solidFill>
              </a:rPr>
              <a:t>Approaches</a:t>
            </a:r>
            <a:r>
              <a:rPr lang="ru-RU" sz="2400" b="1" dirty="0">
                <a:solidFill>
                  <a:srgbClr val="000000"/>
                </a:solidFill>
              </a:rPr>
              <a:t>  </a:t>
            </a:r>
            <a:endParaRPr lang="en-US" sz="1400" dirty="0">
              <a:solidFill>
                <a:srgbClr val="000000"/>
              </a:solidFill>
            </a:endParaRPr>
          </a:p>
        </p:txBody>
      </p:sp>
      <p:sp>
        <p:nvSpPr>
          <p:cNvPr id="18444" name="Text Box 21"/>
          <p:cNvSpPr txBox="1">
            <a:spLocks noChangeArrowheads="1"/>
          </p:cNvSpPr>
          <p:nvPr/>
        </p:nvSpPr>
        <p:spPr bwMode="auto">
          <a:xfrm>
            <a:off x="5643563" y="2857500"/>
            <a:ext cx="3143250" cy="2862322"/>
          </a:xfrm>
          <a:prstGeom prst="rect">
            <a:avLst/>
          </a:prstGeom>
          <a:noFill/>
          <a:ln w="9525">
            <a:noFill/>
            <a:miter lim="800000"/>
            <a:headEnd/>
            <a:tailEnd/>
          </a:ln>
        </p:spPr>
        <p:txBody>
          <a:bodyPr>
            <a:spAutoFit/>
          </a:bodyPr>
          <a:lstStyle/>
          <a:p>
            <a:pPr algn="ctr"/>
            <a:r>
              <a:rPr lang="en-US" sz="2000" b="1" dirty="0"/>
              <a:t>Activity-bearing approach
</a:t>
            </a:r>
            <a:r>
              <a:rPr lang="en-US" sz="2000" dirty="0"/>
              <a:t>Collaborative activities of participants in communication, during which a common (up to a certain limit) view of things and actions with them is developed</a:t>
            </a:r>
          </a:p>
        </p:txBody>
      </p:sp>
      <p:sp>
        <p:nvSpPr>
          <p:cNvPr id="20" name="Прямоугольник 19"/>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
        <p:nvSpPr>
          <p:cNvPr id="18435" name="Rectangle 2"/>
          <p:cNvSpPr>
            <a:spLocks noGrp="1" noChangeArrowheads="1"/>
          </p:cNvSpPr>
          <p:nvPr>
            <p:ph type="title"/>
          </p:nvPr>
        </p:nvSpPr>
        <p:spPr>
          <a:xfrm>
            <a:off x="814388" y="609600"/>
            <a:ext cx="6400800" cy="487363"/>
          </a:xfrm>
        </p:spPr>
        <p:txBody>
          <a:bodyPr/>
          <a:lstStyle/>
          <a:p>
            <a:pPr eaLnBrk="1" hangingPunct="1"/>
            <a:r>
              <a:rPr lang="en-US" dirty="0"/>
              <a:t>Approaches to communications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r>
              <a:rPr lang="ru-RU" dirty="0"/>
              <a:t>Цель коммуникации</a:t>
            </a:r>
          </a:p>
        </p:txBody>
      </p:sp>
      <p:sp>
        <p:nvSpPr>
          <p:cNvPr id="19459" name="Содержимое 2"/>
          <p:cNvSpPr>
            <a:spLocks noGrp="1"/>
          </p:cNvSpPr>
          <p:nvPr>
            <p:ph idx="1"/>
          </p:nvPr>
        </p:nvSpPr>
        <p:spPr/>
        <p:txBody>
          <a:bodyPr/>
          <a:lstStyle/>
          <a:p>
            <a:r>
              <a:rPr lang="ru-RU" dirty="0"/>
              <a:t>Добиться от предпринимающей стороны точного понимания отправленного сообщения</a:t>
            </a:r>
          </a:p>
          <a:p>
            <a:r>
              <a:rPr lang="ru-RU" dirty="0"/>
              <a:t>Достижение принимающей стороной точного понимания отправленного сообщения</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r>
              <a:rPr lang="en-US" dirty="0"/>
              <a:t>The purpose of communication</a:t>
            </a:r>
            <a:endParaRPr lang="ru-RU" dirty="0"/>
          </a:p>
        </p:txBody>
      </p:sp>
      <p:sp>
        <p:nvSpPr>
          <p:cNvPr id="19459" name="Содержимое 2"/>
          <p:cNvSpPr>
            <a:spLocks noGrp="1"/>
          </p:cNvSpPr>
          <p:nvPr>
            <p:ph idx="1"/>
          </p:nvPr>
        </p:nvSpPr>
        <p:spPr/>
        <p:txBody>
          <a:bodyPr/>
          <a:lstStyle/>
          <a:p>
            <a:r>
              <a:rPr lang="en-US" dirty="0"/>
              <a:t>Get the host to understand the message you're sending.
Achieving the host's accurate understanding of the message</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extLst>
      <p:ext uri="{BB962C8B-B14F-4D97-AF65-F5344CB8AC3E}">
        <p14:creationId xmlns:p14="http://schemas.microsoft.com/office/powerpoint/2010/main" val="3044767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Заголовок 1"/>
          <p:cNvSpPr>
            <a:spLocks noGrp="1"/>
          </p:cNvSpPr>
          <p:nvPr>
            <p:ph type="title"/>
          </p:nvPr>
        </p:nvSpPr>
        <p:spPr/>
        <p:txBody>
          <a:bodyPr/>
          <a:lstStyle/>
          <a:p>
            <a:r>
              <a:rPr lang="ru-RU"/>
              <a:t>Функции коммуникаций</a:t>
            </a:r>
          </a:p>
        </p:txBody>
      </p:sp>
      <p:sp>
        <p:nvSpPr>
          <p:cNvPr id="20483" name="Содержимое 2"/>
          <p:cNvSpPr>
            <a:spLocks noGrp="1"/>
          </p:cNvSpPr>
          <p:nvPr>
            <p:ph idx="1"/>
          </p:nvPr>
        </p:nvSpPr>
        <p:spPr>
          <a:xfrm>
            <a:off x="533400" y="1857375"/>
            <a:ext cx="8191500" cy="4467225"/>
          </a:xfrm>
        </p:spPr>
        <p:txBody>
          <a:bodyPr/>
          <a:lstStyle/>
          <a:p>
            <a:r>
              <a:rPr lang="ru-RU" dirty="0"/>
              <a:t>Информационная функция</a:t>
            </a:r>
          </a:p>
          <a:p>
            <a:r>
              <a:rPr lang="ru-RU" dirty="0"/>
              <a:t>Мотивационная функция</a:t>
            </a:r>
          </a:p>
          <a:p>
            <a:r>
              <a:rPr lang="ru-RU" dirty="0"/>
              <a:t>Контрольная функция</a:t>
            </a:r>
          </a:p>
          <a:p>
            <a:r>
              <a:rPr lang="ru-RU" dirty="0"/>
              <a:t>Экспрессивная функция</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539552" y="1003448"/>
            <a:ext cx="6400800" cy="487363"/>
          </a:xfrm>
        </p:spPr>
        <p:txBody>
          <a:bodyPr/>
          <a:lstStyle/>
          <a:p>
            <a:pPr algn="ctr" eaLnBrk="1" hangingPunct="1"/>
            <a:r>
              <a:rPr lang="en-US"/>
              <a:t>Content 
</a:t>
            </a:r>
            <a:endParaRPr lang="en-US" dirty="0">
              <a:solidFill>
                <a:schemeClr val="accent1"/>
              </a:solidFill>
            </a:endParaRPr>
          </a:p>
        </p:txBody>
      </p:sp>
      <p:grpSp>
        <p:nvGrpSpPr>
          <p:cNvPr id="4100" name="Group 3"/>
          <p:cNvGrpSpPr>
            <a:grpSpLocks/>
          </p:cNvGrpSpPr>
          <p:nvPr/>
        </p:nvGrpSpPr>
        <p:grpSpPr bwMode="auto">
          <a:xfrm>
            <a:off x="1828800" y="2024063"/>
            <a:ext cx="762000" cy="665162"/>
            <a:chOff x="1110" y="2656"/>
            <a:chExt cx="1549" cy="1351"/>
          </a:xfrm>
        </p:grpSpPr>
        <p:sp>
          <p:nvSpPr>
            <p:cNvPr id="4126"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ru-RU"/>
            </a:p>
          </p:txBody>
        </p:sp>
        <p:sp>
          <p:nvSpPr>
            <p:cNvPr id="4127"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ru-RU"/>
            </a:p>
          </p:txBody>
        </p:sp>
        <p:sp>
          <p:nvSpPr>
            <p:cNvPr id="40966"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defRPr/>
              </a:pPr>
              <a:endParaRPr lang="ru-RU" dirty="0"/>
            </a:p>
          </p:txBody>
        </p:sp>
      </p:grpSp>
      <p:grpSp>
        <p:nvGrpSpPr>
          <p:cNvPr id="4101" name="Group 7"/>
          <p:cNvGrpSpPr>
            <a:grpSpLocks/>
          </p:cNvGrpSpPr>
          <p:nvPr/>
        </p:nvGrpSpPr>
        <p:grpSpPr bwMode="auto">
          <a:xfrm>
            <a:off x="1828800" y="2938463"/>
            <a:ext cx="762000" cy="665162"/>
            <a:chOff x="3174" y="2656"/>
            <a:chExt cx="1549" cy="1351"/>
          </a:xfrm>
        </p:grpSpPr>
        <p:sp>
          <p:nvSpPr>
            <p:cNvPr id="4123"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ru-RU"/>
            </a:p>
          </p:txBody>
        </p:sp>
        <p:sp>
          <p:nvSpPr>
            <p:cNvPr id="4124"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ru-RU"/>
            </a:p>
          </p:txBody>
        </p:sp>
        <p:sp>
          <p:nvSpPr>
            <p:cNvPr id="40970" name="AutoShape 10"/>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defRPr/>
              </a:pPr>
              <a:endParaRPr lang="ru-RU" dirty="0"/>
            </a:p>
          </p:txBody>
        </p:sp>
      </p:grpSp>
      <p:sp>
        <p:nvSpPr>
          <p:cNvPr id="4102" name="Line 11"/>
          <p:cNvSpPr>
            <a:spLocks noChangeShapeType="1"/>
          </p:cNvSpPr>
          <p:nvPr/>
        </p:nvSpPr>
        <p:spPr bwMode="auto">
          <a:xfrm>
            <a:off x="2438400" y="2633663"/>
            <a:ext cx="4800600" cy="0"/>
          </a:xfrm>
          <a:prstGeom prst="line">
            <a:avLst/>
          </a:prstGeom>
          <a:noFill/>
          <a:ln w="25400">
            <a:solidFill>
              <a:schemeClr val="tx2"/>
            </a:solidFill>
            <a:prstDash val="sysDot"/>
            <a:round/>
            <a:headEnd/>
            <a:tailEnd type="oval" w="med" len="med"/>
          </a:ln>
        </p:spPr>
        <p:txBody>
          <a:bodyPr wrap="none" anchor="ctr"/>
          <a:lstStyle/>
          <a:p>
            <a:endParaRPr lang="ru-RU"/>
          </a:p>
        </p:txBody>
      </p:sp>
      <p:sp>
        <p:nvSpPr>
          <p:cNvPr id="4103" name="Text Box 12"/>
          <p:cNvSpPr txBox="1">
            <a:spLocks noChangeArrowheads="1"/>
          </p:cNvSpPr>
          <p:nvPr/>
        </p:nvSpPr>
        <p:spPr bwMode="auto">
          <a:xfrm>
            <a:off x="2565400" y="2071688"/>
            <a:ext cx="6022803" cy="461665"/>
          </a:xfrm>
          <a:prstGeom prst="rect">
            <a:avLst/>
          </a:prstGeom>
          <a:noFill/>
          <a:ln w="9525" algn="ctr">
            <a:noFill/>
            <a:miter lim="800000"/>
            <a:headEnd/>
            <a:tailEnd/>
          </a:ln>
        </p:spPr>
        <p:txBody>
          <a:bodyPr wrap="none">
            <a:spAutoFit/>
          </a:bodyPr>
          <a:lstStyle/>
          <a:p>
            <a:pPr eaLnBrk="0" hangingPunct="0"/>
            <a:r>
              <a:rPr lang="en-US" sz="2400" dirty="0">
                <a:hlinkClick r:id="rId3" action="ppaction://hlinksldjump"/>
              </a:rPr>
              <a:t>Communications in the </a:t>
            </a:r>
            <a:r>
              <a:rPr lang="en-US" sz="2400" dirty="0" err="1">
                <a:hlinkClick r:id="rId3" action="ppaction://hlinksldjump"/>
              </a:rPr>
              <a:t>magament</a:t>
            </a:r>
            <a:r>
              <a:rPr lang="en-US" sz="2400" dirty="0">
                <a:hlinkClick r:id="rId3" action="ppaction://hlinksldjump"/>
              </a:rPr>
              <a:t> process</a:t>
            </a:r>
            <a:endParaRPr lang="en-US" sz="2400" dirty="0">
              <a:solidFill>
                <a:schemeClr val="tx2"/>
              </a:solidFill>
            </a:endParaRPr>
          </a:p>
        </p:txBody>
      </p:sp>
      <p:sp>
        <p:nvSpPr>
          <p:cNvPr id="4104" name="Text Box 13"/>
          <p:cNvSpPr txBox="1">
            <a:spLocks noChangeArrowheads="1"/>
          </p:cNvSpPr>
          <p:nvPr/>
        </p:nvSpPr>
        <p:spPr bwMode="gray">
          <a:xfrm>
            <a:off x="2025650" y="2122488"/>
            <a:ext cx="354013" cy="457200"/>
          </a:xfrm>
          <a:prstGeom prst="rect">
            <a:avLst/>
          </a:prstGeom>
          <a:noFill/>
          <a:ln w="9525" algn="ctr">
            <a:noFill/>
            <a:miter lim="800000"/>
            <a:headEnd/>
            <a:tailEnd/>
          </a:ln>
        </p:spPr>
        <p:txBody>
          <a:bodyPr wrap="none">
            <a:spAutoFit/>
          </a:bodyPr>
          <a:lstStyle/>
          <a:p>
            <a:pPr algn="ctr" eaLnBrk="0" hangingPunct="0"/>
            <a:r>
              <a:rPr lang="en-US" sz="2400" b="1">
                <a:solidFill>
                  <a:schemeClr val="bg1"/>
                </a:solidFill>
              </a:rPr>
              <a:t>1</a:t>
            </a:r>
          </a:p>
        </p:txBody>
      </p:sp>
      <p:sp>
        <p:nvSpPr>
          <p:cNvPr id="4105" name="Line 14"/>
          <p:cNvSpPr>
            <a:spLocks noChangeShapeType="1"/>
          </p:cNvSpPr>
          <p:nvPr/>
        </p:nvSpPr>
        <p:spPr bwMode="auto">
          <a:xfrm>
            <a:off x="2438400" y="3548063"/>
            <a:ext cx="4800600" cy="0"/>
          </a:xfrm>
          <a:prstGeom prst="line">
            <a:avLst/>
          </a:prstGeom>
          <a:noFill/>
          <a:ln w="25400">
            <a:solidFill>
              <a:schemeClr val="tx2"/>
            </a:solidFill>
            <a:prstDash val="sysDot"/>
            <a:round/>
            <a:headEnd/>
            <a:tailEnd type="oval" w="med" len="med"/>
          </a:ln>
        </p:spPr>
        <p:txBody>
          <a:bodyPr wrap="none" anchor="ctr"/>
          <a:lstStyle/>
          <a:p>
            <a:endParaRPr lang="ru-RU"/>
          </a:p>
        </p:txBody>
      </p:sp>
      <p:sp>
        <p:nvSpPr>
          <p:cNvPr id="4106" name="Text Box 15"/>
          <p:cNvSpPr txBox="1">
            <a:spLocks noChangeArrowheads="1"/>
          </p:cNvSpPr>
          <p:nvPr/>
        </p:nvSpPr>
        <p:spPr bwMode="auto">
          <a:xfrm>
            <a:off x="2643188" y="3014663"/>
            <a:ext cx="3658117" cy="461665"/>
          </a:xfrm>
          <a:prstGeom prst="rect">
            <a:avLst/>
          </a:prstGeom>
          <a:noFill/>
          <a:ln w="9525" algn="ctr">
            <a:noFill/>
            <a:miter lim="800000"/>
            <a:headEnd/>
            <a:tailEnd/>
          </a:ln>
        </p:spPr>
        <p:txBody>
          <a:bodyPr wrap="none">
            <a:spAutoFit/>
          </a:bodyPr>
          <a:lstStyle/>
          <a:p>
            <a:pPr eaLnBrk="0" hangingPunct="0"/>
            <a:r>
              <a:rPr lang="en-US" sz="2400" dirty="0">
                <a:hlinkClick r:id="rId3" action="ppaction://hlinksldjump"/>
              </a:rPr>
              <a:t>Communication</a:t>
            </a:r>
            <a:r>
              <a:rPr lang="ru-RU" sz="2400" dirty="0">
                <a:hlinkClick r:id="rId4" action="ppaction://hlinksldjump"/>
              </a:rPr>
              <a:t> </a:t>
            </a:r>
            <a:r>
              <a:rPr lang="en-US" sz="2400" dirty="0">
                <a:hlinkClick r:id="rId3" action="ppaction://hlinksldjump"/>
              </a:rPr>
              <a:t>process</a:t>
            </a:r>
            <a:r>
              <a:rPr lang="ru-RU" sz="2400" dirty="0">
                <a:hlinkClick r:id="rId4" action="ppaction://hlinksldjump"/>
              </a:rPr>
              <a:t> </a:t>
            </a:r>
            <a:endParaRPr lang="en-US" sz="2400" dirty="0">
              <a:solidFill>
                <a:schemeClr val="tx2"/>
              </a:solidFill>
            </a:endParaRPr>
          </a:p>
        </p:txBody>
      </p:sp>
      <p:sp>
        <p:nvSpPr>
          <p:cNvPr id="4107" name="Text Box 16"/>
          <p:cNvSpPr txBox="1">
            <a:spLocks noChangeArrowheads="1"/>
          </p:cNvSpPr>
          <p:nvPr/>
        </p:nvSpPr>
        <p:spPr bwMode="gray">
          <a:xfrm>
            <a:off x="2025650" y="3036888"/>
            <a:ext cx="354013" cy="457200"/>
          </a:xfrm>
          <a:prstGeom prst="rect">
            <a:avLst/>
          </a:prstGeom>
          <a:noFill/>
          <a:ln w="9525" algn="ctr">
            <a:noFill/>
            <a:miter lim="800000"/>
            <a:headEnd/>
            <a:tailEnd/>
          </a:ln>
        </p:spPr>
        <p:txBody>
          <a:bodyPr wrap="none">
            <a:spAutoFit/>
          </a:bodyPr>
          <a:lstStyle/>
          <a:p>
            <a:pPr algn="ctr" eaLnBrk="0" hangingPunct="0"/>
            <a:r>
              <a:rPr lang="en-US" sz="2400" b="1">
                <a:solidFill>
                  <a:schemeClr val="bg1"/>
                </a:solidFill>
              </a:rPr>
              <a:t>2</a:t>
            </a:r>
          </a:p>
        </p:txBody>
      </p:sp>
      <p:grpSp>
        <p:nvGrpSpPr>
          <p:cNvPr id="4108" name="Group 17"/>
          <p:cNvGrpSpPr>
            <a:grpSpLocks/>
          </p:cNvGrpSpPr>
          <p:nvPr/>
        </p:nvGrpSpPr>
        <p:grpSpPr bwMode="auto">
          <a:xfrm>
            <a:off x="1828800" y="3830638"/>
            <a:ext cx="762000" cy="665162"/>
            <a:chOff x="1110" y="2656"/>
            <a:chExt cx="1549" cy="1351"/>
          </a:xfrm>
        </p:grpSpPr>
        <p:sp>
          <p:nvSpPr>
            <p:cNvPr id="4120"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ru-RU"/>
            </a:p>
          </p:txBody>
        </p:sp>
        <p:sp>
          <p:nvSpPr>
            <p:cNvPr id="4121"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ru-RU"/>
            </a:p>
          </p:txBody>
        </p:sp>
        <p:sp>
          <p:nvSpPr>
            <p:cNvPr id="40980"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defRPr/>
              </a:pPr>
              <a:endParaRPr lang="ru-RU" dirty="0"/>
            </a:p>
          </p:txBody>
        </p:sp>
      </p:grpSp>
      <p:grpSp>
        <p:nvGrpSpPr>
          <p:cNvPr id="4109" name="Group 21"/>
          <p:cNvGrpSpPr>
            <a:grpSpLocks/>
          </p:cNvGrpSpPr>
          <p:nvPr/>
        </p:nvGrpSpPr>
        <p:grpSpPr bwMode="auto">
          <a:xfrm>
            <a:off x="1828800" y="4745038"/>
            <a:ext cx="762000" cy="665162"/>
            <a:chOff x="3174" y="2656"/>
            <a:chExt cx="1549" cy="1351"/>
          </a:xfrm>
        </p:grpSpPr>
        <p:sp>
          <p:nvSpPr>
            <p:cNvPr id="4117" name="AutoShape 22"/>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ru-RU"/>
            </a:p>
          </p:txBody>
        </p:sp>
        <p:sp>
          <p:nvSpPr>
            <p:cNvPr id="4118" name="AutoShape 2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ru-RU"/>
            </a:p>
          </p:txBody>
        </p:sp>
        <p:sp>
          <p:nvSpPr>
            <p:cNvPr id="40984" name="AutoShape 24"/>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defRPr/>
              </a:pPr>
              <a:endParaRPr lang="ru-RU" dirty="0"/>
            </a:p>
          </p:txBody>
        </p:sp>
      </p:grpSp>
      <p:sp>
        <p:nvSpPr>
          <p:cNvPr id="4110" name="Line 25"/>
          <p:cNvSpPr>
            <a:spLocks noChangeShapeType="1"/>
          </p:cNvSpPr>
          <p:nvPr/>
        </p:nvSpPr>
        <p:spPr bwMode="auto">
          <a:xfrm>
            <a:off x="2438400" y="4440238"/>
            <a:ext cx="4800600" cy="0"/>
          </a:xfrm>
          <a:prstGeom prst="line">
            <a:avLst/>
          </a:prstGeom>
          <a:noFill/>
          <a:ln w="25400">
            <a:solidFill>
              <a:schemeClr val="tx2"/>
            </a:solidFill>
            <a:prstDash val="sysDot"/>
            <a:round/>
            <a:headEnd/>
            <a:tailEnd type="oval" w="med" len="med"/>
          </a:ln>
        </p:spPr>
        <p:txBody>
          <a:bodyPr wrap="none" anchor="ctr"/>
          <a:lstStyle/>
          <a:p>
            <a:endParaRPr lang="ru-RU"/>
          </a:p>
        </p:txBody>
      </p:sp>
      <p:sp>
        <p:nvSpPr>
          <p:cNvPr id="4111" name="Text Box 26"/>
          <p:cNvSpPr txBox="1">
            <a:spLocks noChangeArrowheads="1"/>
          </p:cNvSpPr>
          <p:nvPr/>
        </p:nvSpPr>
        <p:spPr bwMode="auto">
          <a:xfrm>
            <a:off x="2643188" y="3824288"/>
            <a:ext cx="4857750" cy="461665"/>
          </a:xfrm>
          <a:prstGeom prst="rect">
            <a:avLst/>
          </a:prstGeom>
          <a:noFill/>
          <a:ln w="9525" algn="ctr">
            <a:noFill/>
            <a:miter lim="800000"/>
            <a:headEnd/>
            <a:tailEnd/>
          </a:ln>
        </p:spPr>
        <p:txBody>
          <a:bodyPr>
            <a:spAutoFit/>
          </a:bodyPr>
          <a:lstStyle/>
          <a:p>
            <a:pPr eaLnBrk="0" hangingPunct="0"/>
            <a:r>
              <a:rPr lang="en-US" sz="2400" dirty="0">
                <a:hlinkClick r:id="rId5" action="ppaction://hlinksldjump"/>
              </a:rPr>
              <a:t>Conflict </a:t>
            </a:r>
            <a:r>
              <a:rPr lang="ru-RU" sz="2400" dirty="0">
                <a:hlinkClick r:id="rId5" action="ppaction://hlinksldjump"/>
              </a:rPr>
              <a:t> </a:t>
            </a:r>
            <a:r>
              <a:rPr lang="en-US" sz="2400" dirty="0">
                <a:hlinkClick r:id="rId5" action="ppaction://hlinksldjump"/>
              </a:rPr>
              <a:t>in the </a:t>
            </a:r>
            <a:r>
              <a:rPr lang="en-US" sz="2400" dirty="0" err="1">
                <a:hlinkClick r:id="rId5" action="ppaction://hlinksldjump"/>
              </a:rPr>
              <a:t>organizacion</a:t>
            </a:r>
            <a:endParaRPr lang="en-US" sz="2400" dirty="0">
              <a:solidFill>
                <a:schemeClr val="tx2"/>
              </a:solidFill>
            </a:endParaRPr>
          </a:p>
        </p:txBody>
      </p:sp>
      <p:sp>
        <p:nvSpPr>
          <p:cNvPr id="4112" name="Text Box 27"/>
          <p:cNvSpPr txBox="1">
            <a:spLocks noChangeArrowheads="1"/>
          </p:cNvSpPr>
          <p:nvPr/>
        </p:nvSpPr>
        <p:spPr bwMode="gray">
          <a:xfrm>
            <a:off x="2025650" y="3929063"/>
            <a:ext cx="354013" cy="457200"/>
          </a:xfrm>
          <a:prstGeom prst="rect">
            <a:avLst/>
          </a:prstGeom>
          <a:noFill/>
          <a:ln w="9525" algn="ctr">
            <a:noFill/>
            <a:miter lim="800000"/>
            <a:headEnd/>
            <a:tailEnd/>
          </a:ln>
        </p:spPr>
        <p:txBody>
          <a:bodyPr wrap="none">
            <a:spAutoFit/>
          </a:bodyPr>
          <a:lstStyle/>
          <a:p>
            <a:pPr algn="ctr" eaLnBrk="0" hangingPunct="0"/>
            <a:r>
              <a:rPr lang="en-US" sz="2400" b="1">
                <a:solidFill>
                  <a:schemeClr val="bg1"/>
                </a:solidFill>
              </a:rPr>
              <a:t>3</a:t>
            </a:r>
          </a:p>
        </p:txBody>
      </p:sp>
      <p:sp>
        <p:nvSpPr>
          <p:cNvPr id="4113" name="Line 28"/>
          <p:cNvSpPr>
            <a:spLocks noChangeShapeType="1"/>
          </p:cNvSpPr>
          <p:nvPr/>
        </p:nvSpPr>
        <p:spPr bwMode="auto">
          <a:xfrm>
            <a:off x="2438400" y="5354638"/>
            <a:ext cx="4800600" cy="0"/>
          </a:xfrm>
          <a:prstGeom prst="line">
            <a:avLst/>
          </a:prstGeom>
          <a:noFill/>
          <a:ln w="25400">
            <a:solidFill>
              <a:schemeClr val="tx2"/>
            </a:solidFill>
            <a:prstDash val="sysDot"/>
            <a:round/>
            <a:headEnd/>
            <a:tailEnd type="oval" w="med" len="med"/>
          </a:ln>
        </p:spPr>
        <p:txBody>
          <a:bodyPr wrap="none" anchor="ctr"/>
          <a:lstStyle/>
          <a:p>
            <a:endParaRPr lang="ru-RU"/>
          </a:p>
        </p:txBody>
      </p:sp>
      <p:sp>
        <p:nvSpPr>
          <p:cNvPr id="4114" name="Text Box 29"/>
          <p:cNvSpPr txBox="1">
            <a:spLocks noChangeArrowheads="1"/>
          </p:cNvSpPr>
          <p:nvPr/>
        </p:nvSpPr>
        <p:spPr bwMode="auto">
          <a:xfrm>
            <a:off x="2643188" y="4821238"/>
            <a:ext cx="3405099" cy="830997"/>
          </a:xfrm>
          <a:prstGeom prst="rect">
            <a:avLst/>
          </a:prstGeom>
          <a:noFill/>
          <a:ln w="9525" algn="ctr">
            <a:noFill/>
            <a:miter lim="800000"/>
            <a:headEnd/>
            <a:tailEnd/>
          </a:ln>
        </p:spPr>
        <p:txBody>
          <a:bodyPr wrap="none">
            <a:spAutoFit/>
          </a:bodyPr>
          <a:lstStyle/>
          <a:p>
            <a:pPr eaLnBrk="0" hangingPunct="0"/>
            <a:r>
              <a:rPr lang="en-US" sz="2400" u="sng" dirty="0">
                <a:solidFill>
                  <a:schemeClr val="tx2">
                    <a:lumMod val="60000"/>
                    <a:lumOff val="40000"/>
                  </a:schemeClr>
                </a:solidFill>
              </a:rPr>
              <a:t>Negotiations, mediation</a:t>
            </a:r>
            <a:r>
              <a:rPr lang="en-US" sz="2400" dirty="0"/>
              <a:t>
</a:t>
            </a:r>
            <a:endParaRPr lang="en-US" sz="2400" dirty="0">
              <a:solidFill>
                <a:schemeClr val="tx2"/>
              </a:solidFill>
            </a:endParaRPr>
          </a:p>
        </p:txBody>
      </p:sp>
      <p:sp>
        <p:nvSpPr>
          <p:cNvPr id="4115" name="Text Box 30"/>
          <p:cNvSpPr txBox="1">
            <a:spLocks noChangeArrowheads="1"/>
          </p:cNvSpPr>
          <p:nvPr/>
        </p:nvSpPr>
        <p:spPr bwMode="gray">
          <a:xfrm>
            <a:off x="2025650" y="4843463"/>
            <a:ext cx="354013" cy="457200"/>
          </a:xfrm>
          <a:prstGeom prst="rect">
            <a:avLst/>
          </a:prstGeom>
          <a:noFill/>
          <a:ln w="9525" algn="ctr">
            <a:noFill/>
            <a:miter lim="800000"/>
            <a:headEnd/>
            <a:tailEnd/>
          </a:ln>
        </p:spPr>
        <p:txBody>
          <a:bodyPr wrap="none">
            <a:spAutoFit/>
          </a:bodyPr>
          <a:lstStyle/>
          <a:p>
            <a:pPr algn="ctr" eaLnBrk="0" hangingPunct="0"/>
            <a:r>
              <a:rPr lang="en-US" sz="2400" b="1">
                <a:solidFill>
                  <a:schemeClr val="bg1"/>
                </a:solidFill>
              </a:rPr>
              <a:t>4</a:t>
            </a:r>
          </a:p>
        </p:txBody>
      </p:sp>
      <p:sp>
        <p:nvSpPr>
          <p:cNvPr id="4116" name="Text Box 32"/>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ru-RU"/>
          </a:p>
        </p:txBody>
      </p:sp>
      <p:sp>
        <p:nvSpPr>
          <p:cNvPr id="33" name="Прямоугольник 32"/>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p:txBody>
          <a:bodyPr/>
          <a:lstStyle/>
          <a:p>
            <a:r>
              <a:rPr lang="en-US" dirty="0"/>
              <a:t>Communication functions</a:t>
            </a:r>
            <a:endParaRPr lang="ru-RU" dirty="0"/>
          </a:p>
        </p:txBody>
      </p:sp>
      <p:sp>
        <p:nvSpPr>
          <p:cNvPr id="20483" name="Содержимое 2"/>
          <p:cNvSpPr>
            <a:spLocks noGrp="1"/>
          </p:cNvSpPr>
          <p:nvPr>
            <p:ph idx="1"/>
          </p:nvPr>
        </p:nvSpPr>
        <p:spPr>
          <a:xfrm>
            <a:off x="533400" y="1857375"/>
            <a:ext cx="8191500" cy="4467225"/>
          </a:xfrm>
        </p:spPr>
        <p:txBody>
          <a:bodyPr/>
          <a:lstStyle/>
          <a:p>
            <a:r>
              <a:rPr lang="en-US" dirty="0"/>
              <a:t>Information function
Motivational function
Control function
Expressive function</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extLst>
      <p:ext uri="{BB962C8B-B14F-4D97-AF65-F5344CB8AC3E}">
        <p14:creationId xmlns:p14="http://schemas.microsoft.com/office/powerpoint/2010/main" val="1857522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6924" y="5061437"/>
            <a:ext cx="7768952" cy="1143000"/>
          </a:xfrm>
        </p:spPr>
        <p:txBody>
          <a:bodyPr/>
          <a:lstStyle/>
          <a:p>
            <a:pPr marL="0" indent="0">
              <a:buNone/>
            </a:pPr>
            <a:r>
              <a:rPr lang="en-US" dirty="0"/>
              <a:t>Communications classification
</a:t>
            </a:r>
            <a:endParaRPr lang="ru-RU" dirty="0"/>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2774524386"/>
              </p:ext>
            </p:extLst>
          </p:nvPr>
        </p:nvGraphicFramePr>
        <p:xfrm>
          <a:off x="395536" y="548680"/>
          <a:ext cx="8345016" cy="4338176"/>
        </p:xfrm>
        <a:graphic>
          <a:graphicData uri="http://schemas.openxmlformats.org/drawingml/2006/table">
            <a:tbl>
              <a:tblPr firstRow="1" bandRow="1">
                <a:tableStyleId>{5C22544A-7EE6-4342-B048-85BDC9FD1C3A}</a:tableStyleId>
              </a:tblPr>
              <a:tblGrid>
                <a:gridCol w="4172508">
                  <a:extLst>
                    <a:ext uri="{9D8B030D-6E8A-4147-A177-3AD203B41FA5}">
                      <a16:colId xmlns:a16="http://schemas.microsoft.com/office/drawing/2014/main" val="20000"/>
                    </a:ext>
                  </a:extLst>
                </a:gridCol>
                <a:gridCol w="4172508">
                  <a:extLst>
                    <a:ext uri="{9D8B030D-6E8A-4147-A177-3AD203B41FA5}">
                      <a16:colId xmlns:a16="http://schemas.microsoft.com/office/drawing/2014/main" val="20001"/>
                    </a:ext>
                  </a:extLst>
                </a:gridCol>
              </a:tblGrid>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Times New Roman" pitchFamily="18" charset="0"/>
                          <a:cs typeface="Times New Roman" pitchFamily="18" charset="0"/>
                        </a:rPr>
                        <a:t>Classification sign</a:t>
                      </a:r>
                      <a:endParaRPr kumimoji="0" lang="ru-RU" sz="2400" b="1" i="0" u="none" strike="noStrike" cap="none" normalizeH="0" baseline="0" dirty="0">
                        <a:ln>
                          <a:noFill/>
                        </a:ln>
                        <a:solidFill>
                          <a:srgbClr val="FFFFFF"/>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Times New Roman" pitchFamily="18" charset="0"/>
                          <a:cs typeface="Times New Roman" pitchFamily="18" charset="0"/>
                        </a:rPr>
                        <a:t>Types of communications</a:t>
                      </a:r>
                      <a:endParaRPr kumimoji="0" lang="ru-RU" sz="2400" b="1" i="0" u="none" strike="noStrike" cap="none" normalizeH="0" baseline="0" dirty="0">
                        <a:ln>
                          <a:noFill/>
                        </a:ln>
                        <a:solidFill>
                          <a:srgbClr val="FFFFFF"/>
                        </a:solidFill>
                        <a:effectLst/>
                        <a:latin typeface="Times New Roman" pitchFamily="18" charset="0"/>
                        <a:cs typeface="Times New Roman" pitchFamily="18" charset="0"/>
                      </a:endParaRPr>
                    </a:p>
                  </a:txBody>
                  <a:tcPr marL="68580" marR="68580" marT="0" marB="0" horzOverflow="overflow"/>
                </a:tc>
                <a:extLst>
                  <a:ext uri="{0D108BD9-81ED-4DB2-BD59-A6C34878D82A}">
                    <a16:rowId xmlns:a16="http://schemas.microsoft.com/office/drawing/2014/main" val="10000"/>
                  </a:ext>
                </a:extLst>
              </a:tr>
              <a:tr h="6145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By the view of the recipient
</a:t>
                      </a:r>
                      <a:endParaRPr kumimoji="0" lang="ru-RU" sz="20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solidFill>
                      <a:srgbClr val="FFC000"/>
                    </a:solidFill>
                  </a:tcPr>
                </a:tc>
                <a:tc>
                  <a:txBody>
                    <a:bodyPr/>
                    <a:lstStyle/>
                    <a:p>
                      <a:pPr marL="0" marR="0" lvl="0" indent="44450" algn="just"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External
</a:t>
                      </a: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Internal</a:t>
                      </a:r>
                      <a:endParaRPr kumimoji="0" lang="ru-RU" sz="20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solidFill>
                      <a:srgbClr val="FFC000"/>
                    </a:solidFill>
                  </a:tcPr>
                </a:tc>
                <a:extLst>
                  <a:ext uri="{0D108BD9-81ED-4DB2-BD59-A6C34878D82A}">
                    <a16:rowId xmlns:a16="http://schemas.microsoft.com/office/drawing/2014/main" val="10001"/>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by means of communications</a:t>
                      </a:r>
                      <a:endParaRPr kumimoji="0" lang="ru-RU" sz="20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Interpersonal
</a:t>
                      </a: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communication by technical means</a:t>
                      </a:r>
                      <a:endParaRPr kumimoji="0" lang="ru-RU" sz="20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solidFill>
                      <a:schemeClr val="accent1">
                        <a:lumMod val="60000"/>
                        <a:lumOff val="40000"/>
                      </a:schemeClr>
                    </a:solidFill>
                  </a:tcPr>
                </a:tc>
                <a:extLst>
                  <a:ext uri="{0D108BD9-81ED-4DB2-BD59-A6C34878D82A}">
                    <a16:rowId xmlns:a16="http://schemas.microsoft.com/office/drawing/2014/main" val="10002"/>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in the direction of communication
</a:t>
                      </a:r>
                      <a:endParaRPr kumimoji="0" lang="ru-RU" sz="20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solidFill>
                      <a:srgbClr val="00B050"/>
                    </a:solidFill>
                  </a:tcPr>
                </a:tc>
                <a:tc>
                  <a:txBody>
                    <a:bodyPr/>
                    <a:lstStyle/>
                    <a:p>
                      <a:pPr marL="4445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vertical (downward, ascending)
</a:t>
                      </a: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Horizontal
</a:t>
                      </a: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Diagonal 
</a:t>
                      </a:r>
                      <a:endParaRPr kumimoji="0" lang="ru-RU" sz="20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solidFill>
                      <a:srgbClr val="00B050"/>
                    </a:solidFill>
                  </a:tcPr>
                </a:tc>
                <a:extLst>
                  <a:ext uri="{0D108BD9-81ED-4DB2-BD59-A6C34878D82A}">
                    <a16:rowId xmlns:a16="http://schemas.microsoft.com/office/drawing/2014/main" val="10003"/>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through the channels of communication
</a:t>
                      </a:r>
                      <a:endParaRPr kumimoji="0" lang="ru-RU" sz="20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solidFill>
                      <a:schemeClr val="accent5">
                        <a:lumMod val="60000"/>
                        <a:lumOff val="40000"/>
                      </a:schemeClr>
                    </a:solidFill>
                  </a:tcPr>
                </a:tc>
                <a:tc>
                  <a:txBody>
                    <a:bodyPr/>
                    <a:lstStyle/>
                    <a:p>
                      <a:pPr marL="0" marR="0" lvl="0" indent="44450" algn="just"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 формальные</a:t>
                      </a:r>
                    </a:p>
                    <a:p>
                      <a:pPr marL="0" marR="0" lvl="0" indent="44450" algn="just"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 неформальные</a:t>
                      </a:r>
                    </a:p>
                  </a:txBody>
                  <a:tcPr marL="68580" marR="68580" marT="0" marB="0" horzOverflow="overflow">
                    <a:solidFill>
                      <a:schemeClr val="accent5">
                        <a:lumMod val="60000"/>
                        <a:lumOff val="40000"/>
                      </a:schemeClr>
                    </a:solidFill>
                  </a:tcPr>
                </a:tc>
                <a:extLst>
                  <a:ext uri="{0D108BD9-81ED-4DB2-BD59-A6C34878D82A}">
                    <a16:rowId xmlns:a16="http://schemas.microsoft.com/office/drawing/2014/main" val="10004"/>
                  </a:ext>
                </a:extLst>
              </a:tr>
              <a:tr h="370840">
                <a:tc>
                  <a:txBody>
                    <a:bodyPr/>
                    <a:lstStyle/>
                    <a:p>
                      <a:pPr rtl="0"/>
                      <a:r>
                        <a:rPr lang="en-US" sz="1800" kern="1200" dirty="0">
                          <a:solidFill>
                            <a:schemeClr val="dk1"/>
                          </a:solidFill>
                          <a:effectLst/>
                          <a:latin typeface="+mn-lt"/>
                          <a:ea typeface="+mn-ea"/>
                          <a:cs typeface="+mn-cs"/>
                        </a:rPr>
                        <a:t>by forms of communication </a:t>
                      </a:r>
                    </a:p>
                  </a:txBody>
                  <a:tcPr marL="68580" marR="68580" marT="0" marB="0" horzOverflow="overflow"/>
                </a:tc>
                <a:tc>
                  <a:txBody>
                    <a:bodyPr/>
                    <a:lstStyle/>
                    <a:p>
                      <a:pPr marL="44450" marR="0" lvl="0" indent="0" algn="just"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Verbal
 Documented
 Nonverbal </a:t>
                      </a:r>
                      <a:endParaRPr kumimoji="0" lang="ru-RU" sz="20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tc>
                <a:extLst>
                  <a:ext uri="{0D108BD9-81ED-4DB2-BD59-A6C34878D82A}">
                    <a16:rowId xmlns:a16="http://schemas.microsoft.com/office/drawing/2014/main" val="10005"/>
                  </a:ext>
                </a:extLst>
              </a:tr>
            </a:tbl>
          </a:graphicData>
        </a:graphic>
      </p:graphicFrame>
      <p:sp>
        <p:nvSpPr>
          <p:cNvPr id="3" name="Управляющая кнопка: далее 2">
            <a:hlinkClick r:id="rId2" action="ppaction://hlinksldjump" highlightClick="1"/>
          </p:cNvPr>
          <p:cNvSpPr/>
          <p:nvPr/>
        </p:nvSpPr>
        <p:spPr>
          <a:xfrm>
            <a:off x="466226" y="5877272"/>
            <a:ext cx="721397" cy="70543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Tree>
    <p:extLst>
      <p:ext uri="{BB962C8B-B14F-4D97-AF65-F5344CB8AC3E}">
        <p14:creationId xmlns:p14="http://schemas.microsoft.com/office/powerpoint/2010/main" val="1224572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5085184"/>
            <a:ext cx="7768952" cy="1143000"/>
          </a:xfrm>
        </p:spPr>
        <p:txBody>
          <a:bodyPr/>
          <a:lstStyle/>
          <a:p>
            <a:pPr marL="0" indent="0">
              <a:buNone/>
            </a:pPr>
            <a:r>
              <a:rPr lang="ru-RU" dirty="0"/>
              <a:t>Классификация коммуникаций</a:t>
            </a:r>
          </a:p>
        </p:txBody>
      </p:sp>
      <p:graphicFrame>
        <p:nvGraphicFramePr>
          <p:cNvPr id="4" name="Объект 3"/>
          <p:cNvGraphicFramePr>
            <a:graphicFrameLocks noGrp="1"/>
          </p:cNvGraphicFramePr>
          <p:nvPr>
            <p:ph sz="quarter" idx="13"/>
          </p:nvPr>
        </p:nvGraphicFramePr>
        <p:xfrm>
          <a:off x="395536" y="548680"/>
          <a:ext cx="8345016" cy="4638040"/>
        </p:xfrm>
        <a:graphic>
          <a:graphicData uri="http://schemas.openxmlformats.org/drawingml/2006/table">
            <a:tbl>
              <a:tblPr firstRow="1" bandRow="1">
                <a:tableStyleId>{5C22544A-7EE6-4342-B048-85BDC9FD1C3A}</a:tableStyleId>
              </a:tblPr>
              <a:tblGrid>
                <a:gridCol w="4172508">
                  <a:extLst>
                    <a:ext uri="{9D8B030D-6E8A-4147-A177-3AD203B41FA5}">
                      <a16:colId xmlns:a16="http://schemas.microsoft.com/office/drawing/2014/main" val="20000"/>
                    </a:ext>
                  </a:extLst>
                </a:gridCol>
                <a:gridCol w="4172508">
                  <a:extLst>
                    <a:ext uri="{9D8B030D-6E8A-4147-A177-3AD203B41FA5}">
                      <a16:colId xmlns:a16="http://schemas.microsoft.com/office/drawing/2014/main" val="20001"/>
                    </a:ext>
                  </a:extLst>
                </a:gridCol>
              </a:tblGrid>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a:ln>
                            <a:noFill/>
                          </a:ln>
                          <a:solidFill>
                            <a:srgbClr val="FFFFFF"/>
                          </a:solidFill>
                          <a:effectLst/>
                          <a:latin typeface="Times New Roman" pitchFamily="18" charset="0"/>
                          <a:cs typeface="Times New Roman" pitchFamily="18" charset="0"/>
                        </a:rPr>
                        <a:t>Признак классификации</a:t>
                      </a: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a:ln>
                            <a:noFill/>
                          </a:ln>
                          <a:solidFill>
                            <a:srgbClr val="FFFFFF"/>
                          </a:solidFill>
                          <a:effectLst/>
                          <a:latin typeface="Times New Roman" pitchFamily="18" charset="0"/>
                          <a:cs typeface="Times New Roman" pitchFamily="18" charset="0"/>
                        </a:rPr>
                        <a:t>Виды коммуникаций</a:t>
                      </a:r>
                    </a:p>
                  </a:txBody>
                  <a:tcPr marL="68580" marR="68580" marT="0" marB="0" horzOverflow="overflow"/>
                </a:tc>
                <a:extLst>
                  <a:ext uri="{0D108BD9-81ED-4DB2-BD59-A6C34878D82A}">
                    <a16:rowId xmlns:a16="http://schemas.microsoft.com/office/drawing/2014/main" val="10000"/>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по виду получателя</a:t>
                      </a:r>
                    </a:p>
                  </a:txBody>
                  <a:tcPr marL="68580" marR="68580" marT="0" marB="0" horzOverflow="overflow">
                    <a:solidFill>
                      <a:srgbClr val="FFC000"/>
                    </a:solidFill>
                  </a:tcPr>
                </a:tc>
                <a:tc>
                  <a:txBody>
                    <a:bodyPr/>
                    <a:lstStyle/>
                    <a:p>
                      <a:pPr marL="0" marR="0" lvl="0" indent="44450" algn="just"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 внешние</a:t>
                      </a:r>
                    </a:p>
                    <a:p>
                      <a:pPr marL="0" marR="0" lvl="0" indent="44450" algn="just"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 внутренние</a:t>
                      </a:r>
                    </a:p>
                  </a:txBody>
                  <a:tcPr marL="68580" marR="68580" marT="0" marB="0" horzOverflow="overflow">
                    <a:solidFill>
                      <a:srgbClr val="FFC000"/>
                    </a:solidFill>
                  </a:tcPr>
                </a:tc>
                <a:extLst>
                  <a:ext uri="{0D108BD9-81ED-4DB2-BD59-A6C34878D82A}">
                    <a16:rowId xmlns:a16="http://schemas.microsoft.com/office/drawing/2014/main" val="10001"/>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по средствам коммуникаций </a:t>
                      </a:r>
                    </a:p>
                  </a:txBody>
                  <a:tcPr marL="68580" marR="68580" marT="0" marB="0" horzOverflow="overflow">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 межличностные</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 коммуникации с помощью технических средств</a:t>
                      </a:r>
                    </a:p>
                  </a:txBody>
                  <a:tcPr marL="68580" marR="68580" marT="0" marB="0" horzOverflow="overflow">
                    <a:solidFill>
                      <a:schemeClr val="accent1">
                        <a:lumMod val="60000"/>
                        <a:lumOff val="40000"/>
                      </a:schemeClr>
                    </a:solidFill>
                  </a:tcPr>
                </a:tc>
                <a:extLst>
                  <a:ext uri="{0D108BD9-81ED-4DB2-BD59-A6C34878D82A}">
                    <a16:rowId xmlns:a16="http://schemas.microsoft.com/office/drawing/2014/main" val="10002"/>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по направленности общения</a:t>
                      </a:r>
                    </a:p>
                  </a:txBody>
                  <a:tcPr marL="68580" marR="68580" marT="0" marB="0" horzOverflow="overflow">
                    <a:solidFill>
                      <a:srgbClr val="00B050"/>
                    </a:solidFill>
                  </a:tcPr>
                </a:tc>
                <a:tc>
                  <a:txBody>
                    <a:bodyPr/>
                    <a:lstStyle/>
                    <a:p>
                      <a:pPr marL="4445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 вертикальные (нисходящие, восходящие)</a:t>
                      </a:r>
                    </a:p>
                    <a:p>
                      <a:pPr marL="44450" marR="0" lvl="0" indent="0" algn="l"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 горизонтальные</a:t>
                      </a:r>
                    </a:p>
                    <a:p>
                      <a:pPr marL="44450" marR="0" lvl="0" indent="0" algn="l"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 диагональные </a:t>
                      </a:r>
                    </a:p>
                  </a:txBody>
                  <a:tcPr marL="68580" marR="68580" marT="0" marB="0" horzOverflow="overflow">
                    <a:solidFill>
                      <a:srgbClr val="00B050"/>
                    </a:solidFill>
                  </a:tcPr>
                </a:tc>
                <a:extLst>
                  <a:ext uri="{0D108BD9-81ED-4DB2-BD59-A6C34878D82A}">
                    <a16:rowId xmlns:a16="http://schemas.microsoft.com/office/drawing/2014/main" val="10003"/>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по каналам общения</a:t>
                      </a:r>
                    </a:p>
                  </a:txBody>
                  <a:tcPr marL="68580" marR="68580" marT="0" marB="0" horzOverflow="overflow">
                    <a:solidFill>
                      <a:schemeClr val="accent5">
                        <a:lumMod val="60000"/>
                        <a:lumOff val="40000"/>
                      </a:schemeClr>
                    </a:solidFill>
                  </a:tcPr>
                </a:tc>
                <a:tc>
                  <a:txBody>
                    <a:bodyPr/>
                    <a:lstStyle/>
                    <a:p>
                      <a:pPr marL="0" marR="0" lvl="0" indent="44450" algn="just"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 формальные</a:t>
                      </a:r>
                    </a:p>
                    <a:p>
                      <a:pPr marL="0" marR="0" lvl="0" indent="44450" algn="just"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 неформальные</a:t>
                      </a:r>
                    </a:p>
                  </a:txBody>
                  <a:tcPr marL="68580" marR="68580" marT="0" marB="0" horzOverflow="overflow">
                    <a:solidFill>
                      <a:schemeClr val="accent5">
                        <a:lumMod val="60000"/>
                        <a:lumOff val="40000"/>
                      </a:schemeClr>
                    </a:solidFill>
                  </a:tcPr>
                </a:tc>
                <a:extLst>
                  <a:ext uri="{0D108BD9-81ED-4DB2-BD59-A6C34878D82A}">
                    <a16:rowId xmlns:a16="http://schemas.microsoft.com/office/drawing/2014/main" val="10004"/>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 по формам общения</a:t>
                      </a:r>
                    </a:p>
                  </a:txBody>
                  <a:tcPr marL="68580" marR="68580" marT="0" marB="0" horzOverflow="overflow"/>
                </a:tc>
                <a:tc>
                  <a:txBody>
                    <a:bodyPr/>
                    <a:lstStyle/>
                    <a:p>
                      <a:pPr marL="44450" marR="0" lvl="0" indent="0" algn="just"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 вербальные</a:t>
                      </a:r>
                    </a:p>
                    <a:p>
                      <a:pPr marL="44450" marR="0" lvl="0" indent="0" algn="just"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 документированные</a:t>
                      </a:r>
                    </a:p>
                    <a:p>
                      <a:pPr marL="44450" marR="0" lvl="0" indent="0" algn="just"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 невербальные </a:t>
                      </a:r>
                    </a:p>
                  </a:txBody>
                  <a:tcPr marL="68580" marR="68580" marT="0" marB="0" horzOverflow="overflow"/>
                </a:tc>
                <a:extLst>
                  <a:ext uri="{0D108BD9-81ED-4DB2-BD59-A6C34878D82A}">
                    <a16:rowId xmlns:a16="http://schemas.microsoft.com/office/drawing/2014/main" val="10005"/>
                  </a:ext>
                </a:extLst>
              </a:tr>
            </a:tbl>
          </a:graphicData>
        </a:graphic>
      </p:graphicFrame>
      <p:sp>
        <p:nvSpPr>
          <p:cNvPr id="3" name="Управляющая кнопка: далее 2">
            <a:hlinkClick r:id="rId2" action="ppaction://hlinksldjump" highlightClick="1"/>
          </p:cNvPr>
          <p:cNvSpPr/>
          <p:nvPr/>
        </p:nvSpPr>
        <p:spPr>
          <a:xfrm>
            <a:off x="466226" y="5877272"/>
            <a:ext cx="721397" cy="70543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Tree>
    <p:extLst>
      <p:ext uri="{BB962C8B-B14F-4D97-AF65-F5344CB8AC3E}">
        <p14:creationId xmlns:p14="http://schemas.microsoft.com/office/powerpoint/2010/main" val="77486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p:txBody>
          <a:bodyPr/>
          <a:lstStyle/>
          <a:p>
            <a:r>
              <a:rPr lang="en-US" dirty="0"/>
              <a:t>Types of communications
</a:t>
            </a:r>
            <a:endParaRPr lang="ru-RU" dirty="0"/>
          </a:p>
        </p:txBody>
      </p:sp>
      <p:sp>
        <p:nvSpPr>
          <p:cNvPr id="22531" name="Содержимое 2"/>
          <p:cNvSpPr>
            <a:spLocks noGrp="1"/>
          </p:cNvSpPr>
          <p:nvPr>
            <p:ph idx="1"/>
          </p:nvPr>
        </p:nvSpPr>
        <p:spPr/>
        <p:txBody>
          <a:bodyPr/>
          <a:lstStyle/>
          <a:p>
            <a:pPr>
              <a:buNone/>
            </a:pPr>
            <a:r>
              <a:rPr lang="ru-RU" sz="2400" b="1" dirty="0"/>
              <a:t>	</a:t>
            </a:r>
            <a:r>
              <a:rPr lang="en-US" sz="2400" b="1" dirty="0">
                <a:solidFill>
                  <a:srgbClr val="FFC000"/>
                </a:solidFill>
              </a:rPr>
              <a:t>Communication by form of communication</a:t>
            </a:r>
            <a:r>
              <a:rPr lang="ru-RU" sz="2400" b="1" dirty="0">
                <a:solidFill>
                  <a:srgbClr val="FFC000"/>
                </a:solidFill>
              </a:rPr>
              <a:t>:</a:t>
            </a:r>
            <a:endParaRPr lang="ru-RU" sz="2400" dirty="0">
              <a:solidFill>
                <a:srgbClr val="FFC000"/>
              </a:solidFill>
            </a:endParaRPr>
          </a:p>
          <a:p>
            <a:r>
              <a:rPr lang="en-US" sz="2400" b="1" dirty="0"/>
              <a:t>Verbal communications </a:t>
            </a:r>
            <a:r>
              <a:rPr lang="ru-RU" sz="2400" dirty="0"/>
              <a:t>– </a:t>
            </a:r>
            <a:r>
              <a:rPr lang="en-US" sz="2400" dirty="0"/>
              <a:t>communication through spoken language as a coding system.
</a:t>
            </a:r>
            <a:r>
              <a:rPr lang="en-US" sz="2400" b="1" dirty="0"/>
              <a:t>Non-verbal communications</a:t>
            </a:r>
            <a:r>
              <a:rPr lang="ru-RU" sz="2400" dirty="0"/>
              <a:t>– </a:t>
            </a:r>
            <a:r>
              <a:rPr lang="en-US" sz="2400" dirty="0"/>
              <a:t>messages sent by the sender without the use of spoken language as a coding system, such as gestures, </a:t>
            </a:r>
            <a:r>
              <a:rPr lang="en-US" sz="2400" dirty="0" err="1"/>
              <a:t>miki</a:t>
            </a:r>
            <a:r>
              <a:rPr lang="en-US" sz="2400" dirty="0"/>
              <a:t>, poses, gaze, manners. They act as a means of communication to the extent that their content can be interpreted by others.</a:t>
            </a:r>
            <a:endParaRPr lang="ru-RU" sz="2400"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p:txBody>
          <a:bodyPr/>
          <a:lstStyle/>
          <a:p>
            <a:r>
              <a:rPr lang="ru-RU" dirty="0"/>
              <a:t>Виды коммуникаций</a:t>
            </a:r>
          </a:p>
        </p:txBody>
      </p:sp>
      <p:sp>
        <p:nvSpPr>
          <p:cNvPr id="22531" name="Содержимое 2"/>
          <p:cNvSpPr>
            <a:spLocks noGrp="1"/>
          </p:cNvSpPr>
          <p:nvPr>
            <p:ph idx="1"/>
          </p:nvPr>
        </p:nvSpPr>
        <p:spPr/>
        <p:txBody>
          <a:bodyPr/>
          <a:lstStyle/>
          <a:p>
            <a:pPr>
              <a:buFont typeface="Wingdings" pitchFamily="2" charset="2"/>
              <a:buNone/>
            </a:pPr>
            <a:r>
              <a:rPr lang="ru-RU" sz="2400" b="1"/>
              <a:t>	</a:t>
            </a:r>
            <a:r>
              <a:rPr lang="ru-RU" sz="2400" b="1">
                <a:solidFill>
                  <a:srgbClr val="FFC000"/>
                </a:solidFill>
              </a:rPr>
              <a:t>Коммуникации по форме общения:</a:t>
            </a:r>
            <a:endParaRPr lang="ru-RU" sz="2400">
              <a:solidFill>
                <a:srgbClr val="FFC000"/>
              </a:solidFill>
            </a:endParaRPr>
          </a:p>
          <a:p>
            <a:r>
              <a:rPr lang="ru-RU" sz="2400" b="1"/>
              <a:t>Вербальные коммуникации </a:t>
            </a:r>
            <a:r>
              <a:rPr lang="ru-RU" sz="2400"/>
              <a:t>– коммуникации, осуществляемые с помощью устной речи как системы кодирования.</a:t>
            </a:r>
          </a:p>
          <a:p>
            <a:r>
              <a:rPr lang="ru-RU" sz="2400" b="1"/>
              <a:t>Невербальные коммуникации</a:t>
            </a:r>
            <a:r>
              <a:rPr lang="ru-RU" sz="2400"/>
              <a:t>– сообщения, посланные отправителем без использования устной речи как системы кодирования, например с помощью жестов, мимики, поз, взгляда, манер. Они выступают как средства коммуникации в той степени, в которой их содержание может быть интерпретировано другими.</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extLst>
      <p:ext uri="{BB962C8B-B14F-4D97-AF65-F5344CB8AC3E}">
        <p14:creationId xmlns:p14="http://schemas.microsoft.com/office/powerpoint/2010/main" val="1447468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Содержимое 2"/>
          <p:cNvSpPr>
            <a:spLocks noGrp="1"/>
          </p:cNvSpPr>
          <p:nvPr>
            <p:ph idx="1"/>
          </p:nvPr>
        </p:nvSpPr>
        <p:spPr/>
        <p:txBody>
          <a:bodyPr/>
          <a:lstStyle/>
          <a:p>
            <a:pPr>
              <a:buNone/>
            </a:pPr>
            <a:r>
              <a:rPr lang="ru-RU" sz="2000" b="1" dirty="0"/>
              <a:t>	</a:t>
            </a:r>
            <a:r>
              <a:rPr lang="en-US" sz="2400" b="1" dirty="0">
                <a:solidFill>
                  <a:srgbClr val="FFC000"/>
                </a:solidFill>
              </a:rPr>
              <a:t>Communication through communication channels:</a:t>
            </a:r>
            <a:endParaRPr lang="ru-RU" sz="2400" dirty="0">
              <a:solidFill>
                <a:srgbClr val="FFC000"/>
              </a:solidFill>
            </a:endParaRPr>
          </a:p>
          <a:p>
            <a:r>
              <a:rPr lang="en-US" sz="2000" b="1" dirty="0"/>
              <a:t>Formal communications </a:t>
            </a:r>
            <a:r>
              <a:rPr lang="en-US" sz="2000" dirty="0"/>
              <a:t>allow for the ordering and control of information flows. Formal communication channels are widely used in organizations with a hierarchical governance structure. They are defined by existing regulations:
1)Organizational (e.g. organizational structure scheme);
2) Functional (e.g. department and service provision containing the "Relationships between units" section).
</a:t>
            </a:r>
            <a:r>
              <a:rPr lang="en-US" sz="2000" b="1" dirty="0"/>
              <a:t>Informal communications</a:t>
            </a:r>
            <a:r>
              <a:rPr lang="ru-RU" sz="2000" dirty="0"/>
              <a:t>– </a:t>
            </a:r>
            <a:r>
              <a:rPr lang="en-US" sz="2000" dirty="0"/>
              <a:t>social interactions between people, reflecting the expression of the human need for communication. They complement formal communication.</a:t>
            </a:r>
            <a:endParaRPr lang="ru-RU" sz="1800" dirty="0"/>
          </a:p>
          <a:p>
            <a:endParaRPr lang="ru-RU" sz="2000" dirty="0"/>
          </a:p>
        </p:txBody>
      </p:sp>
      <p:sp>
        <p:nvSpPr>
          <p:cNvPr id="23556" name="Заголовок 1"/>
          <p:cNvSpPr>
            <a:spLocks noGrp="1"/>
          </p:cNvSpPr>
          <p:nvPr>
            <p:ph type="title"/>
          </p:nvPr>
        </p:nvSpPr>
        <p:spPr/>
        <p:txBody>
          <a:bodyPr/>
          <a:lstStyle/>
          <a:p>
            <a:r>
              <a:rPr lang="en-US"/>
              <a:t>Types of communications
</a:t>
            </a:r>
            <a:endParaRPr lang="ru-RU"/>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Содержимое 2"/>
          <p:cNvSpPr>
            <a:spLocks noGrp="1"/>
          </p:cNvSpPr>
          <p:nvPr>
            <p:ph idx="1"/>
          </p:nvPr>
        </p:nvSpPr>
        <p:spPr/>
        <p:txBody>
          <a:bodyPr/>
          <a:lstStyle/>
          <a:p>
            <a:pPr algn="just">
              <a:buFont typeface="Wingdings" pitchFamily="2" charset="2"/>
              <a:buNone/>
            </a:pPr>
            <a:r>
              <a:rPr lang="ru-RU" sz="2000" b="1" dirty="0"/>
              <a:t>	</a:t>
            </a:r>
            <a:r>
              <a:rPr lang="ru-RU" sz="2400" b="1" dirty="0">
                <a:solidFill>
                  <a:srgbClr val="FFC000"/>
                </a:solidFill>
              </a:rPr>
              <a:t>Коммуникации по каналам общения:</a:t>
            </a:r>
            <a:endParaRPr lang="ru-RU" sz="2400" dirty="0">
              <a:solidFill>
                <a:srgbClr val="FFC000"/>
              </a:solidFill>
            </a:endParaRPr>
          </a:p>
          <a:p>
            <a:pPr algn="just"/>
            <a:r>
              <a:rPr lang="ru-RU" sz="2000" b="1" dirty="0"/>
              <a:t>Формальные коммуникации </a:t>
            </a:r>
            <a:r>
              <a:rPr lang="ru-RU" sz="2000" dirty="0"/>
              <a:t>позволяют упорядочивать и ограничивать информационные потоки. Формальные коммуникативные каналы широко используются в организациях, имеющим иерархическую структуру управления. Они определяются существующими регламентами:</a:t>
            </a:r>
          </a:p>
          <a:p>
            <a:pPr algn="just">
              <a:buFont typeface="Wingdings" pitchFamily="2" charset="2"/>
              <a:buNone/>
            </a:pPr>
            <a:r>
              <a:rPr lang="ru-RU" sz="2000" dirty="0"/>
              <a:t>	1)организационными (например, схемой организационной структуры);</a:t>
            </a:r>
          </a:p>
          <a:p>
            <a:pPr algn="just">
              <a:buFont typeface="Wingdings" pitchFamily="2" charset="2"/>
              <a:buNone/>
            </a:pPr>
            <a:r>
              <a:rPr lang="ru-RU" sz="2000" dirty="0"/>
              <a:t>	2)функциональными (например, положением об отделах и службах, содержащим раздел «Взаимосвязи между подразделениями»).</a:t>
            </a:r>
          </a:p>
          <a:p>
            <a:pPr algn="just"/>
            <a:r>
              <a:rPr lang="ru-RU" sz="2000" b="1" dirty="0"/>
              <a:t>Неформальные коммуникации</a:t>
            </a:r>
            <a:r>
              <a:rPr lang="ru-RU" sz="2000" dirty="0"/>
              <a:t>– социальные взаимодействия между людьми, отражающие выражение человеческой потребности в общении. Они дополняют формальные коммуникации.</a:t>
            </a:r>
          </a:p>
          <a:p>
            <a:endParaRPr lang="ru-RU" sz="1800" dirty="0"/>
          </a:p>
          <a:p>
            <a:endParaRPr lang="ru-RU" sz="2000" dirty="0"/>
          </a:p>
        </p:txBody>
      </p:sp>
      <p:sp>
        <p:nvSpPr>
          <p:cNvPr id="23556" name="Заголовок 1"/>
          <p:cNvSpPr>
            <a:spLocks noGrp="1"/>
          </p:cNvSpPr>
          <p:nvPr>
            <p:ph type="title"/>
          </p:nvPr>
        </p:nvSpPr>
        <p:spPr/>
        <p:txBody>
          <a:bodyPr/>
          <a:lstStyle/>
          <a:p>
            <a:r>
              <a:rPr lang="ru-RU"/>
              <a:t>Виды коммуникаций</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extLst>
      <p:ext uri="{BB962C8B-B14F-4D97-AF65-F5344CB8AC3E}">
        <p14:creationId xmlns:p14="http://schemas.microsoft.com/office/powerpoint/2010/main" val="39524169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Содержимое 2"/>
          <p:cNvSpPr>
            <a:spLocks noGrp="1"/>
          </p:cNvSpPr>
          <p:nvPr>
            <p:ph idx="1"/>
          </p:nvPr>
        </p:nvSpPr>
        <p:spPr>
          <a:xfrm>
            <a:off x="142875" y="1214438"/>
            <a:ext cx="9001125" cy="5110162"/>
          </a:xfrm>
        </p:spPr>
        <p:txBody>
          <a:bodyPr/>
          <a:lstStyle/>
          <a:p>
            <a:pPr>
              <a:buNone/>
            </a:pPr>
            <a:r>
              <a:rPr lang="ru-RU" sz="2000" b="1" dirty="0"/>
              <a:t>	</a:t>
            </a:r>
            <a:r>
              <a:rPr lang="en-US" sz="2200" b="1" dirty="0">
                <a:solidFill>
                  <a:srgbClr val="FFC000"/>
                </a:solidFill>
              </a:rPr>
              <a:t>Communications depending on the spatial location of the channels and the direction of communication:
</a:t>
            </a:r>
            <a:r>
              <a:rPr lang="en-US" sz="2000" b="1" dirty="0"/>
              <a:t>Descending communications </a:t>
            </a:r>
            <a:r>
              <a:rPr lang="ru-RU" sz="2000" dirty="0"/>
              <a:t>– </a:t>
            </a:r>
            <a:r>
              <a:rPr lang="en-US" sz="2000" dirty="0"/>
              <a:t>communications directed from top to bottom- from the manager to the subordinates.</a:t>
            </a:r>
            <a:endParaRPr lang="ru-RU" sz="2000" dirty="0"/>
          </a:p>
          <a:p>
            <a:r>
              <a:rPr lang="en-US" sz="2000" b="1" dirty="0"/>
              <a:t>Rising Communications </a:t>
            </a:r>
            <a:r>
              <a:rPr lang="en-US" sz="2000" dirty="0" err="1"/>
              <a:t>Communications</a:t>
            </a:r>
            <a:r>
              <a:rPr lang="en-US" sz="2000" dirty="0"/>
              <a:t> from the bottom up, from subordinates to the leader.
</a:t>
            </a:r>
            <a:r>
              <a:rPr lang="en-US" sz="2000" b="1" dirty="0"/>
              <a:t>Horizontal communications </a:t>
            </a:r>
            <a:r>
              <a:rPr lang="en-US" sz="2000" dirty="0"/>
              <a:t>(horizontally) - communications aimed at coordinating and integrating the activities of employees of different departments and departments at the same levels of the hierarchy to achieve the goals of the organization; contribute to the efficiency of the organization's resources.
</a:t>
            </a:r>
            <a:r>
              <a:rPr lang="en-US" sz="2000" b="1" dirty="0"/>
              <a:t>Diagonal communications </a:t>
            </a:r>
            <a:r>
              <a:rPr lang="en-US" sz="2000" dirty="0"/>
              <a:t>(diagonally) - communications carried out by employees of departments and departments of different levels of hierarchy. They are used when communication by employees of the organization is difficult in other ways.</a:t>
            </a:r>
            <a:br>
              <a:rPr lang="en-US" sz="2000" dirty="0"/>
            </a:br>
            <a:endParaRPr lang="ru-RU" sz="2000" dirty="0"/>
          </a:p>
        </p:txBody>
      </p:sp>
      <p:sp>
        <p:nvSpPr>
          <p:cNvPr id="24580" name="Заголовок 1"/>
          <p:cNvSpPr>
            <a:spLocks noGrp="1"/>
          </p:cNvSpPr>
          <p:nvPr>
            <p:ph type="title"/>
          </p:nvPr>
        </p:nvSpPr>
        <p:spPr/>
        <p:txBody>
          <a:bodyPr/>
          <a:lstStyle/>
          <a:p>
            <a:r>
              <a:rPr lang="en-US" dirty="0"/>
              <a:t>Types of communications
</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Содержимое 2"/>
          <p:cNvSpPr>
            <a:spLocks noGrp="1"/>
          </p:cNvSpPr>
          <p:nvPr>
            <p:ph idx="1"/>
          </p:nvPr>
        </p:nvSpPr>
        <p:spPr>
          <a:xfrm>
            <a:off x="142875" y="1214438"/>
            <a:ext cx="9001125" cy="5110162"/>
          </a:xfrm>
        </p:spPr>
        <p:txBody>
          <a:bodyPr/>
          <a:lstStyle/>
          <a:p>
            <a:pPr>
              <a:buFont typeface="Wingdings" pitchFamily="2" charset="2"/>
              <a:buNone/>
            </a:pPr>
            <a:r>
              <a:rPr lang="ru-RU" sz="2000" b="1"/>
              <a:t>	</a:t>
            </a:r>
            <a:r>
              <a:rPr lang="ru-RU" sz="2200" b="1">
                <a:solidFill>
                  <a:srgbClr val="FFC000"/>
                </a:solidFill>
              </a:rPr>
              <a:t>Коммуникации в зависимости от пространственного расположения каналов и направленности общения:</a:t>
            </a:r>
            <a:endParaRPr lang="ru-RU" sz="2200">
              <a:solidFill>
                <a:srgbClr val="FFC000"/>
              </a:solidFill>
            </a:endParaRPr>
          </a:p>
          <a:p>
            <a:r>
              <a:rPr lang="ru-RU" sz="2000" b="1"/>
              <a:t>Нисходящие коммуникации </a:t>
            </a:r>
            <a:r>
              <a:rPr lang="ru-RU" sz="2000"/>
              <a:t>– коммуникации, направленные сверху вниз – от руководителя к подчиненным.</a:t>
            </a:r>
          </a:p>
          <a:p>
            <a:r>
              <a:rPr lang="ru-RU" sz="2000" b="1"/>
              <a:t>Восходящие коммуникации </a:t>
            </a:r>
            <a:r>
              <a:rPr lang="ru-RU" sz="2000"/>
              <a:t>– коммуникации, направленные снизу вверх – от подчиненных к руководителю.</a:t>
            </a:r>
          </a:p>
          <a:p>
            <a:r>
              <a:rPr lang="ru-RU" sz="2000" b="1"/>
              <a:t>Горизонтальные коммуникации </a:t>
            </a:r>
            <a:r>
              <a:rPr lang="ru-RU" sz="2000"/>
              <a:t>(по горизонтали) – коммуникации, направленные на координацию и интеграцию деятельности сотрудников различных отделов и подразделений на одних и тех же уровнях иерархии для достижения целей организации; способствуют повышению эффективности использования всех видов ресурсов организации.</a:t>
            </a:r>
          </a:p>
          <a:p>
            <a:r>
              <a:rPr lang="ru-RU" sz="2000" b="1"/>
              <a:t>Диагональные коммуникации </a:t>
            </a:r>
            <a:r>
              <a:rPr lang="ru-RU" sz="2000"/>
              <a:t>(по диагонали) – коммуникации, осуществляемые работниками отделов и подразделений различных уровней иерархии. Они используются в случаях, когда коммуникации работников организации другими способами затруднены.</a:t>
            </a:r>
            <a:br>
              <a:rPr lang="ru-RU" sz="2000"/>
            </a:br>
            <a:endParaRPr lang="ru-RU" sz="2000"/>
          </a:p>
        </p:txBody>
      </p:sp>
      <p:sp>
        <p:nvSpPr>
          <p:cNvPr id="24580" name="Заголовок 1"/>
          <p:cNvSpPr>
            <a:spLocks noGrp="1"/>
          </p:cNvSpPr>
          <p:nvPr>
            <p:ph type="title"/>
          </p:nvPr>
        </p:nvSpPr>
        <p:spPr/>
        <p:txBody>
          <a:bodyPr/>
          <a:lstStyle/>
          <a:p>
            <a:r>
              <a:rPr lang="ru-RU"/>
              <a:t>Виды коммуникаций</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extLst>
      <p:ext uri="{BB962C8B-B14F-4D97-AF65-F5344CB8AC3E}">
        <p14:creationId xmlns:p14="http://schemas.microsoft.com/office/powerpoint/2010/main" val="22976535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Содержимое 2"/>
          <p:cNvSpPr>
            <a:spLocks noGrp="1"/>
          </p:cNvSpPr>
          <p:nvPr>
            <p:ph idx="1"/>
          </p:nvPr>
        </p:nvSpPr>
        <p:spPr/>
        <p:txBody>
          <a:bodyPr/>
          <a:lstStyle/>
          <a:p>
            <a:pPr>
              <a:buFont typeface="Wingdings" pitchFamily="2" charset="2"/>
              <a:buNone/>
            </a:pPr>
            <a:r>
              <a:rPr lang="ru-RU" sz="2400" b="1"/>
              <a:t>	</a:t>
            </a:r>
            <a:r>
              <a:rPr lang="ru-RU" sz="2400" b="1">
                <a:solidFill>
                  <a:srgbClr val="FFC000"/>
                </a:solidFill>
              </a:rPr>
              <a:t>Невербальные коммуникации:</a:t>
            </a:r>
            <a:endParaRPr lang="ru-RU" sz="2400">
              <a:solidFill>
                <a:srgbClr val="FFC000"/>
              </a:solidFill>
            </a:endParaRPr>
          </a:p>
          <a:p>
            <a:r>
              <a:rPr lang="ru-RU" sz="2000"/>
              <a:t>Невербальное поведение человека связано с его психологическим состоянием и служит средством его выражения. Невербальное поведение помогает создать образ партнёра по общению.</a:t>
            </a:r>
          </a:p>
          <a:p>
            <a:r>
              <a:rPr lang="ru-RU" sz="2000"/>
              <a:t>В основе </a:t>
            </a:r>
            <a:r>
              <a:rPr lang="ru-RU" sz="2000" b="1"/>
              <a:t>невербальной коммуникации</a:t>
            </a:r>
            <a:r>
              <a:rPr lang="ru-RU" sz="2000"/>
              <a:t> лежит информация, посланная отправителем </a:t>
            </a:r>
            <a:r>
              <a:rPr lang="ru-RU" sz="2000" u="sng"/>
              <a:t>без использования слов.</a:t>
            </a:r>
            <a:r>
              <a:rPr lang="ru-RU" sz="2000"/>
              <a:t> </a:t>
            </a:r>
          </a:p>
          <a:p>
            <a:r>
              <a:rPr lang="ru-RU" sz="2000" b="1"/>
              <a:t>Основное назначение </a:t>
            </a:r>
            <a:r>
              <a:rPr lang="ru-RU" sz="2000"/>
              <a:t>- дополнение и замещение речи, отражение эмоциональных состояний участников коммуникационного процесса. Помогает отточить, скорректировать понимание вербального сообщения, усиливает эмоциональную насыщенность сказанного.</a:t>
            </a:r>
          </a:p>
          <a:p>
            <a:r>
              <a:rPr lang="ru-RU" sz="2000"/>
              <a:t>Невербальное поведение поддерживает оптимальный уровень психологической близости между общающимися. Выступает в качестве показателя статусно-ролевых отношений.</a:t>
            </a:r>
          </a:p>
          <a:p>
            <a:endParaRPr lang="ru-RU" sz="2000"/>
          </a:p>
        </p:txBody>
      </p:sp>
      <p:sp>
        <p:nvSpPr>
          <p:cNvPr id="25604" name="Заголовок 1"/>
          <p:cNvSpPr>
            <a:spLocks noGrp="1"/>
          </p:cNvSpPr>
          <p:nvPr>
            <p:ph type="title"/>
          </p:nvPr>
        </p:nvSpPr>
        <p:spPr/>
        <p:txBody>
          <a:bodyPr/>
          <a:lstStyle/>
          <a:p>
            <a:r>
              <a:rPr lang="ru-RU" dirty="0"/>
              <a:t>Виды коммуникаций</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p:txBody>
          <a:bodyPr/>
          <a:lstStyle/>
          <a:p>
            <a:pPr eaLnBrk="1" hangingPunct="1"/>
            <a:r>
              <a:rPr lang="en-US" dirty="0"/>
              <a:t>Question 1</a:t>
            </a:r>
            <a:endParaRPr lang="ru-RU" dirty="0"/>
          </a:p>
        </p:txBody>
      </p:sp>
      <p:sp>
        <p:nvSpPr>
          <p:cNvPr id="5123" name="Содержимое 2"/>
          <p:cNvSpPr>
            <a:spLocks noGrp="1"/>
          </p:cNvSpPr>
          <p:nvPr>
            <p:ph idx="1"/>
          </p:nvPr>
        </p:nvSpPr>
        <p:spPr>
          <a:xfrm>
            <a:off x="533400" y="1611313"/>
            <a:ext cx="8287072" cy="4713287"/>
          </a:xfrm>
        </p:spPr>
        <p:txBody>
          <a:bodyPr/>
          <a:lstStyle/>
          <a:p>
            <a:pPr eaLnBrk="1" hangingPunct="1">
              <a:buNone/>
            </a:pPr>
            <a:r>
              <a:rPr lang="ru-RU" dirty="0"/>
              <a:t>	</a:t>
            </a:r>
            <a:r>
              <a:rPr lang="en-US" b="1" dirty="0"/>
              <a:t>Communications in the management process</a:t>
            </a:r>
            <a:endParaRPr lang="en-US" b="1" dirty="0">
              <a:solidFill>
                <a:schemeClr val="tx2"/>
              </a:solidFill>
            </a:endParaRPr>
          </a:p>
          <a:p>
            <a:pPr eaLnBrk="1" hangingPunct="1">
              <a:buFont typeface="Wingdings" pitchFamily="2" charset="2"/>
              <a:buNone/>
            </a:pP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pic>
        <p:nvPicPr>
          <p:cNvPr id="6" name="Picture 5" descr="F:\Ира_D\Ирочка\картинки\18.jpg">
            <a:hlinkClick r:id="rId2" action="ppaction://hlinksldjump"/>
          </p:cNvPr>
          <p:cNvPicPr>
            <a:picLocks noChangeAspect="1" noChangeArrowheads="1"/>
          </p:cNvPicPr>
          <p:nvPr/>
        </p:nvPicPr>
        <p:blipFill>
          <a:blip r:embed="rId3"/>
          <a:srcRect/>
          <a:stretch>
            <a:fillRect/>
          </a:stretch>
        </p:blipFill>
        <p:spPr bwMode="auto">
          <a:xfrm>
            <a:off x="0" y="0"/>
            <a:ext cx="1214414" cy="1198435"/>
          </a:xfrm>
          <a:prstGeom prst="rect">
            <a:avLst/>
          </a:prstGeom>
          <a:noFill/>
        </p:spPr>
      </p:pic>
      <p:pic>
        <p:nvPicPr>
          <p:cNvPr id="2" name="Рисунок 1">
            <a:extLst>
              <a:ext uri="{FF2B5EF4-FFF2-40B4-BE49-F238E27FC236}">
                <a16:creationId xmlns:a16="http://schemas.microsoft.com/office/drawing/2014/main" id="{178B019F-2139-4D6B-B9C7-BCBF2B053BD9}"/>
              </a:ext>
            </a:extLst>
          </p:cNvPr>
          <p:cNvPicPr>
            <a:picLocks noChangeAspect="1"/>
          </p:cNvPicPr>
          <p:nvPr/>
        </p:nvPicPr>
        <p:blipFill>
          <a:blip r:embed="rId4"/>
          <a:stretch>
            <a:fillRect/>
          </a:stretch>
        </p:blipFill>
        <p:spPr>
          <a:xfrm>
            <a:off x="929050" y="2204864"/>
            <a:ext cx="7495772" cy="463408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Содержимое 2"/>
          <p:cNvSpPr>
            <a:spLocks noGrp="1"/>
          </p:cNvSpPr>
          <p:nvPr>
            <p:ph idx="1"/>
          </p:nvPr>
        </p:nvSpPr>
        <p:spPr/>
        <p:txBody>
          <a:bodyPr/>
          <a:lstStyle/>
          <a:p>
            <a:pPr>
              <a:buNone/>
            </a:pPr>
            <a:r>
              <a:rPr lang="ru-RU" sz="2400" b="1" dirty="0"/>
              <a:t>	</a:t>
            </a:r>
            <a:r>
              <a:rPr lang="en-US" sz="2400" b="1" dirty="0">
                <a:solidFill>
                  <a:srgbClr val="FFC000"/>
                </a:solidFill>
              </a:rPr>
              <a:t>Nonverbal communications:
</a:t>
            </a:r>
            <a:r>
              <a:rPr lang="en-US" sz="2000" dirty="0"/>
              <a:t>Nonverbal behavior of a person is connected with his psychological state and serves as a means of his expression. Nonverbal behavior helps to create the image of a communication partner.
Non-verbal communication is based on information sent by the sender without the use of words. 
</a:t>
            </a:r>
            <a:r>
              <a:rPr lang="en-US" sz="2000" b="1" dirty="0"/>
              <a:t> Main purpose </a:t>
            </a:r>
            <a:r>
              <a:rPr lang="ru-RU" sz="2000" dirty="0"/>
              <a:t>- </a:t>
            </a:r>
            <a:r>
              <a:rPr lang="en-US" sz="2000" dirty="0"/>
              <a:t>addition and substitution of speech, reflection of the emotional states of the participants in the communication process. It helps to hone, adjust the understanding of verbal communication, strengthens the emotional saturation of what is said.
 Nonverbal behavior maintains an optimal level of psychological intimacy between those communicating. Acts as a status-role relationship indicator</a:t>
            </a:r>
            <a:r>
              <a:rPr lang="ru-RU" sz="2000" dirty="0"/>
              <a:t>.</a:t>
            </a:r>
          </a:p>
          <a:p>
            <a:endParaRPr lang="ru-RU" sz="2000" dirty="0"/>
          </a:p>
        </p:txBody>
      </p:sp>
      <p:sp>
        <p:nvSpPr>
          <p:cNvPr id="25604" name="Заголовок 1"/>
          <p:cNvSpPr>
            <a:spLocks noGrp="1"/>
          </p:cNvSpPr>
          <p:nvPr>
            <p:ph type="title"/>
          </p:nvPr>
        </p:nvSpPr>
        <p:spPr/>
        <p:txBody>
          <a:bodyPr/>
          <a:lstStyle/>
          <a:p>
            <a:r>
              <a:rPr lang="en-US" dirty="0"/>
              <a:t>Types of communications
</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extLst>
      <p:ext uri="{BB962C8B-B14F-4D97-AF65-F5344CB8AC3E}">
        <p14:creationId xmlns:p14="http://schemas.microsoft.com/office/powerpoint/2010/main" val="23814667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p:txBody>
          <a:bodyPr/>
          <a:lstStyle/>
          <a:p>
            <a:pPr eaLnBrk="1" hangingPunct="1"/>
            <a:r>
              <a:rPr lang="en-US" dirty="0"/>
              <a:t>Communication networks
</a:t>
            </a:r>
            <a:endParaRPr lang="ru-RU" dirty="0"/>
          </a:p>
        </p:txBody>
      </p:sp>
      <p:sp>
        <p:nvSpPr>
          <p:cNvPr id="26627" name="Содержимое 2"/>
          <p:cNvSpPr>
            <a:spLocks noGrp="1"/>
          </p:cNvSpPr>
          <p:nvPr>
            <p:ph idx="1"/>
          </p:nvPr>
        </p:nvSpPr>
        <p:spPr>
          <a:xfrm>
            <a:off x="533400" y="2071688"/>
            <a:ext cx="8191500" cy="4252912"/>
          </a:xfrm>
        </p:spPr>
        <p:txBody>
          <a:bodyPr/>
          <a:lstStyle/>
          <a:p>
            <a:pPr eaLnBrk="1" hangingPunct="1"/>
            <a:r>
              <a:rPr lang="en-US" dirty="0"/>
              <a:t>Connect the participants of the communication process in a certain way through information flows.
Include streams of messages, or signals, between two or more individuals</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ru-RU" sz="3600"/>
              <a:t>Коммуникационные сети</a:t>
            </a:r>
            <a:endParaRPr lang="en-US" sz="2000"/>
          </a:p>
        </p:txBody>
      </p:sp>
      <p:sp>
        <p:nvSpPr>
          <p:cNvPr id="27652" name="AutoShape 3"/>
          <p:cNvSpPr>
            <a:spLocks noChangeArrowheads="1"/>
          </p:cNvSpPr>
          <p:nvPr/>
        </p:nvSpPr>
        <p:spPr bwMode="auto">
          <a:xfrm>
            <a:off x="5429250" y="2786063"/>
            <a:ext cx="3500438" cy="3643312"/>
          </a:xfrm>
          <a:prstGeom prst="roundRect">
            <a:avLst>
              <a:gd name="adj" fmla="val 16667"/>
            </a:avLst>
          </a:prstGeom>
          <a:noFill/>
          <a:ln w="38100">
            <a:solidFill>
              <a:schemeClr val="tx1"/>
            </a:solidFill>
            <a:round/>
            <a:headEnd/>
            <a:tailEnd/>
          </a:ln>
        </p:spPr>
        <p:txBody>
          <a:bodyPr wrap="none" anchor="ctr"/>
          <a:lstStyle/>
          <a:p>
            <a:pPr algn="ctr" eaLnBrk="0" hangingPunct="0"/>
            <a:endParaRPr lang="ru-RU" sz="1600">
              <a:latin typeface="Verdana" pitchFamily="34" charset="0"/>
            </a:endParaRPr>
          </a:p>
        </p:txBody>
      </p:sp>
      <p:sp>
        <p:nvSpPr>
          <p:cNvPr id="27653" name="AutoShape 5"/>
          <p:cNvSpPr>
            <a:spLocks noChangeArrowheads="1"/>
          </p:cNvSpPr>
          <p:nvPr/>
        </p:nvSpPr>
        <p:spPr bwMode="auto">
          <a:xfrm>
            <a:off x="500063" y="2714625"/>
            <a:ext cx="2786062" cy="3857625"/>
          </a:xfrm>
          <a:prstGeom prst="roundRect">
            <a:avLst>
              <a:gd name="adj" fmla="val 16667"/>
            </a:avLst>
          </a:prstGeom>
          <a:noFill/>
          <a:ln w="38100">
            <a:solidFill>
              <a:schemeClr val="tx1"/>
            </a:solidFill>
            <a:round/>
            <a:headEnd/>
            <a:tailEnd/>
          </a:ln>
        </p:spPr>
        <p:txBody>
          <a:bodyPr wrap="none" anchor="ctr"/>
          <a:lstStyle/>
          <a:p>
            <a:pPr algn="ctr" eaLnBrk="0" hangingPunct="0"/>
            <a:endParaRPr lang="ru-RU">
              <a:latin typeface="Verdana" pitchFamily="34" charset="0"/>
            </a:endParaRPr>
          </a:p>
        </p:txBody>
      </p:sp>
      <p:sp>
        <p:nvSpPr>
          <p:cNvPr id="27654" name="Text Box 6"/>
          <p:cNvSpPr txBox="1">
            <a:spLocks noChangeArrowheads="1"/>
          </p:cNvSpPr>
          <p:nvPr/>
        </p:nvSpPr>
        <p:spPr bwMode="auto">
          <a:xfrm>
            <a:off x="642938" y="2786063"/>
            <a:ext cx="2571750" cy="3478212"/>
          </a:xfrm>
          <a:prstGeom prst="rect">
            <a:avLst/>
          </a:prstGeom>
          <a:noFill/>
          <a:ln w="9525">
            <a:noFill/>
            <a:miter lim="800000"/>
            <a:headEnd/>
            <a:tailEnd/>
          </a:ln>
        </p:spPr>
        <p:txBody>
          <a:bodyPr>
            <a:spAutoFit/>
          </a:bodyPr>
          <a:lstStyle/>
          <a:p>
            <a:pPr eaLnBrk="0" hangingPunct="0"/>
            <a:r>
              <a:rPr lang="ru-RU" sz="2000"/>
              <a:t>ОТКРЫТЫЕ СЕТИ</a:t>
            </a:r>
          </a:p>
          <a:p>
            <a:pPr eaLnBrk="0" hangingPunct="0"/>
            <a:r>
              <a:rPr lang="ru-RU" sz="2000"/>
              <a:t>Сеть, в которой в точках выхода каналов поток информации может остановиться, так как дальше пути нет. Вернуться он может только тем же путем, каким пришёл</a:t>
            </a:r>
            <a:endParaRPr lang="en-US" sz="2000">
              <a:solidFill>
                <a:srgbClr val="000000"/>
              </a:solidFill>
            </a:endParaRPr>
          </a:p>
        </p:txBody>
      </p:sp>
      <p:sp>
        <p:nvSpPr>
          <p:cNvPr id="43016" name="Freeform 8"/>
          <p:cNvSpPr>
            <a:spLocks/>
          </p:cNvSpPr>
          <p:nvPr/>
        </p:nvSpPr>
        <p:spPr bwMode="gray">
          <a:xfrm>
            <a:off x="3311525" y="2857500"/>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a:defRPr/>
            </a:pPr>
            <a:endParaRPr lang="ru-RU"/>
          </a:p>
        </p:txBody>
      </p:sp>
      <p:sp>
        <p:nvSpPr>
          <p:cNvPr id="27656" name="AutoShape 9"/>
          <p:cNvSpPr>
            <a:spLocks noChangeAspect="1" noChangeArrowheads="1" noTextEdit="1"/>
          </p:cNvSpPr>
          <p:nvPr/>
        </p:nvSpPr>
        <p:spPr bwMode="gray">
          <a:xfrm flipH="1">
            <a:off x="4868863" y="3405188"/>
            <a:ext cx="909637" cy="1244600"/>
          </a:xfrm>
          <a:prstGeom prst="rect">
            <a:avLst/>
          </a:prstGeom>
          <a:noFill/>
          <a:ln w="9525">
            <a:noFill/>
            <a:miter lim="800000"/>
            <a:headEnd/>
            <a:tailEnd/>
          </a:ln>
        </p:spPr>
        <p:txBody>
          <a:bodyPr/>
          <a:lstStyle/>
          <a:p>
            <a:endParaRPr lang="ru-RU"/>
          </a:p>
        </p:txBody>
      </p:sp>
      <p:sp>
        <p:nvSpPr>
          <p:cNvPr id="43018" name="Freeform 10"/>
          <p:cNvSpPr>
            <a:spLocks/>
          </p:cNvSpPr>
          <p:nvPr/>
        </p:nvSpPr>
        <p:spPr bwMode="gray">
          <a:xfrm flipH="1">
            <a:off x="4500563" y="2928938"/>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ru-RU"/>
          </a:p>
        </p:txBody>
      </p:sp>
      <p:grpSp>
        <p:nvGrpSpPr>
          <p:cNvPr id="27658" name="Group 11"/>
          <p:cNvGrpSpPr>
            <a:grpSpLocks/>
          </p:cNvGrpSpPr>
          <p:nvPr/>
        </p:nvGrpSpPr>
        <p:grpSpPr bwMode="auto">
          <a:xfrm>
            <a:off x="3048000" y="1214438"/>
            <a:ext cx="2998788" cy="1601787"/>
            <a:chOff x="1997" y="1314"/>
            <a:chExt cx="1889" cy="1009"/>
          </a:xfrm>
        </p:grpSpPr>
        <p:grpSp>
          <p:nvGrpSpPr>
            <p:cNvPr id="27661" name="Group 12"/>
            <p:cNvGrpSpPr>
              <a:grpSpLocks/>
            </p:cNvGrpSpPr>
            <p:nvPr/>
          </p:nvGrpSpPr>
          <p:grpSpPr bwMode="auto">
            <a:xfrm>
              <a:off x="1997" y="1404"/>
              <a:ext cx="1889" cy="919"/>
              <a:chOff x="1973" y="1027"/>
              <a:chExt cx="1926" cy="937"/>
            </a:xfrm>
          </p:grpSpPr>
          <p:sp>
            <p:nvSpPr>
              <p:cNvPr id="43021" name="Oval 13"/>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a:defRPr/>
                </a:pPr>
                <a:endParaRPr lang="ru-RU"/>
              </a:p>
            </p:txBody>
          </p:sp>
          <p:sp>
            <p:nvSpPr>
              <p:cNvPr id="43022" name="Oval 14"/>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a:defRPr/>
                </a:pPr>
                <a:endParaRPr lang="ru-RU"/>
              </a:p>
            </p:txBody>
          </p:sp>
        </p:grpSp>
        <p:sp>
          <p:nvSpPr>
            <p:cNvPr id="43023" name="Oval 15"/>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a:defRPr/>
              </a:pPr>
              <a:endParaRPr lang="ru-RU"/>
            </a:p>
          </p:txBody>
        </p:sp>
        <p:sp>
          <p:nvSpPr>
            <p:cNvPr id="43024" name="Oval 16"/>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a:defRPr/>
              </a:pPr>
              <a:endParaRPr lang="ru-RU"/>
            </a:p>
          </p:txBody>
        </p:sp>
        <p:sp>
          <p:nvSpPr>
            <p:cNvPr id="43025" name="Oval 17"/>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a:defRPr/>
              </a:pPr>
              <a:endParaRPr lang="ru-RU"/>
            </a:p>
          </p:txBody>
        </p:sp>
        <p:sp>
          <p:nvSpPr>
            <p:cNvPr id="43026" name="Oval 18"/>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a:defRPr/>
              </a:pPr>
              <a:endParaRPr lang="ru-RU"/>
            </a:p>
          </p:txBody>
        </p:sp>
      </p:grpSp>
      <p:sp>
        <p:nvSpPr>
          <p:cNvPr id="27659" name="Text Box 19"/>
          <p:cNvSpPr txBox="1">
            <a:spLocks noChangeArrowheads="1"/>
          </p:cNvSpPr>
          <p:nvPr/>
        </p:nvSpPr>
        <p:spPr bwMode="auto">
          <a:xfrm>
            <a:off x="4000500" y="1500188"/>
            <a:ext cx="1000125" cy="461962"/>
          </a:xfrm>
          <a:prstGeom prst="rect">
            <a:avLst/>
          </a:prstGeom>
          <a:noFill/>
          <a:ln w="9525" algn="ctr">
            <a:noFill/>
            <a:miter lim="800000"/>
            <a:headEnd/>
            <a:tailEnd/>
          </a:ln>
        </p:spPr>
        <p:txBody>
          <a:bodyPr wrap="none">
            <a:spAutoFit/>
          </a:bodyPr>
          <a:lstStyle/>
          <a:p>
            <a:pPr algn="ctr" eaLnBrk="0" hangingPunct="0"/>
            <a:r>
              <a:rPr lang="ru-RU" sz="2400" b="1">
                <a:solidFill>
                  <a:srgbClr val="000000"/>
                </a:solidFill>
              </a:rPr>
              <a:t>Сети </a:t>
            </a:r>
            <a:endParaRPr lang="en-US" sz="1400">
              <a:solidFill>
                <a:srgbClr val="000000"/>
              </a:solidFill>
            </a:endParaRPr>
          </a:p>
        </p:txBody>
      </p:sp>
      <p:sp>
        <p:nvSpPr>
          <p:cNvPr id="27660" name="Text Box 21"/>
          <p:cNvSpPr txBox="1">
            <a:spLocks noChangeArrowheads="1"/>
          </p:cNvSpPr>
          <p:nvPr/>
        </p:nvSpPr>
        <p:spPr bwMode="auto">
          <a:xfrm>
            <a:off x="5429250" y="2857500"/>
            <a:ext cx="3357563" cy="3478213"/>
          </a:xfrm>
          <a:prstGeom prst="rect">
            <a:avLst/>
          </a:prstGeom>
          <a:noFill/>
          <a:ln w="9525">
            <a:noFill/>
            <a:miter lim="800000"/>
            <a:headEnd/>
            <a:tailEnd/>
          </a:ln>
        </p:spPr>
        <p:txBody>
          <a:bodyPr>
            <a:spAutoFit/>
          </a:bodyPr>
          <a:lstStyle/>
          <a:p>
            <a:pPr algn="ctr"/>
            <a:r>
              <a:rPr lang="ru-RU" sz="2000"/>
              <a:t>ЗАКРЫТЫЕ СЕТИ</a:t>
            </a:r>
          </a:p>
          <a:p>
            <a:pPr algn="ctr"/>
            <a:r>
              <a:rPr lang="ru-RU" sz="2000"/>
              <a:t>Информация может вернуться к отправителю по другому каналу, отличному от того, по которому была послана. Однако точка возврата необязательно будет исходной, сообщение может поступить в замкнутую сеть извне</a:t>
            </a:r>
            <a:endParaRPr lang="en-US" sz="2000"/>
          </a:p>
        </p:txBody>
      </p:sp>
      <p:sp>
        <p:nvSpPr>
          <p:cNvPr id="20" name="Прямоугольник 19"/>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AutoShape 3"/>
          <p:cNvSpPr>
            <a:spLocks noChangeArrowheads="1"/>
          </p:cNvSpPr>
          <p:nvPr/>
        </p:nvSpPr>
        <p:spPr bwMode="auto">
          <a:xfrm>
            <a:off x="5429250" y="2786063"/>
            <a:ext cx="3500438" cy="3643312"/>
          </a:xfrm>
          <a:prstGeom prst="roundRect">
            <a:avLst>
              <a:gd name="adj" fmla="val 16667"/>
            </a:avLst>
          </a:prstGeom>
          <a:noFill/>
          <a:ln w="38100">
            <a:solidFill>
              <a:schemeClr val="tx1"/>
            </a:solidFill>
            <a:round/>
            <a:headEnd/>
            <a:tailEnd/>
          </a:ln>
        </p:spPr>
        <p:txBody>
          <a:bodyPr wrap="none" anchor="ctr"/>
          <a:lstStyle/>
          <a:p>
            <a:pPr algn="ctr" eaLnBrk="0" hangingPunct="0"/>
            <a:endParaRPr lang="ru-RU" sz="1600">
              <a:latin typeface="Verdana" pitchFamily="34" charset="0"/>
            </a:endParaRPr>
          </a:p>
        </p:txBody>
      </p:sp>
      <p:sp>
        <p:nvSpPr>
          <p:cNvPr id="27653" name="AutoShape 5"/>
          <p:cNvSpPr>
            <a:spLocks noChangeArrowheads="1"/>
          </p:cNvSpPr>
          <p:nvPr/>
        </p:nvSpPr>
        <p:spPr bwMode="auto">
          <a:xfrm>
            <a:off x="500063" y="2714625"/>
            <a:ext cx="2786062" cy="3857625"/>
          </a:xfrm>
          <a:prstGeom prst="roundRect">
            <a:avLst>
              <a:gd name="adj" fmla="val 16667"/>
            </a:avLst>
          </a:prstGeom>
          <a:noFill/>
          <a:ln w="38100">
            <a:solidFill>
              <a:schemeClr val="tx1"/>
            </a:solidFill>
            <a:round/>
            <a:headEnd/>
            <a:tailEnd/>
          </a:ln>
        </p:spPr>
        <p:txBody>
          <a:bodyPr wrap="none" anchor="ctr"/>
          <a:lstStyle/>
          <a:p>
            <a:pPr algn="ctr" eaLnBrk="0" hangingPunct="0"/>
            <a:endParaRPr lang="ru-RU">
              <a:latin typeface="Verdana" pitchFamily="34" charset="0"/>
            </a:endParaRPr>
          </a:p>
        </p:txBody>
      </p:sp>
      <p:sp>
        <p:nvSpPr>
          <p:cNvPr id="27654" name="Text Box 6"/>
          <p:cNvSpPr txBox="1">
            <a:spLocks noChangeArrowheads="1"/>
          </p:cNvSpPr>
          <p:nvPr/>
        </p:nvSpPr>
        <p:spPr bwMode="auto">
          <a:xfrm>
            <a:off x="642938" y="2786063"/>
            <a:ext cx="2571750" cy="2862322"/>
          </a:xfrm>
          <a:prstGeom prst="rect">
            <a:avLst/>
          </a:prstGeom>
          <a:noFill/>
          <a:ln w="9525">
            <a:noFill/>
            <a:miter lim="800000"/>
            <a:headEnd/>
            <a:tailEnd/>
          </a:ln>
        </p:spPr>
        <p:txBody>
          <a:bodyPr>
            <a:spAutoFit/>
          </a:bodyPr>
          <a:lstStyle/>
          <a:p>
            <a:pPr eaLnBrk="0" hangingPunct="0"/>
            <a:r>
              <a:rPr lang="en-US" sz="2000" dirty="0"/>
              <a:t>OPEN NETWORKS
A network where the flow of information can stop at the outlets, because there is no further path. He can only return in the same way as he came</a:t>
            </a:r>
            <a:endParaRPr lang="en-US" sz="2000" dirty="0">
              <a:solidFill>
                <a:srgbClr val="000000"/>
              </a:solidFill>
            </a:endParaRPr>
          </a:p>
        </p:txBody>
      </p:sp>
      <p:sp>
        <p:nvSpPr>
          <p:cNvPr id="43016" name="Freeform 8"/>
          <p:cNvSpPr>
            <a:spLocks/>
          </p:cNvSpPr>
          <p:nvPr/>
        </p:nvSpPr>
        <p:spPr bwMode="gray">
          <a:xfrm>
            <a:off x="3311525" y="2857500"/>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a:defRPr/>
            </a:pPr>
            <a:endParaRPr lang="ru-RU"/>
          </a:p>
        </p:txBody>
      </p:sp>
      <p:sp>
        <p:nvSpPr>
          <p:cNvPr id="27656" name="AutoShape 9"/>
          <p:cNvSpPr>
            <a:spLocks noChangeAspect="1" noChangeArrowheads="1" noTextEdit="1"/>
          </p:cNvSpPr>
          <p:nvPr/>
        </p:nvSpPr>
        <p:spPr bwMode="gray">
          <a:xfrm flipH="1">
            <a:off x="4868863" y="3405188"/>
            <a:ext cx="909637" cy="1244600"/>
          </a:xfrm>
          <a:prstGeom prst="rect">
            <a:avLst/>
          </a:prstGeom>
          <a:noFill/>
          <a:ln w="9525">
            <a:noFill/>
            <a:miter lim="800000"/>
            <a:headEnd/>
            <a:tailEnd/>
          </a:ln>
        </p:spPr>
        <p:txBody>
          <a:bodyPr/>
          <a:lstStyle/>
          <a:p>
            <a:endParaRPr lang="ru-RU"/>
          </a:p>
        </p:txBody>
      </p:sp>
      <p:sp>
        <p:nvSpPr>
          <p:cNvPr id="43018" name="Freeform 10"/>
          <p:cNvSpPr>
            <a:spLocks/>
          </p:cNvSpPr>
          <p:nvPr/>
        </p:nvSpPr>
        <p:spPr bwMode="gray">
          <a:xfrm flipH="1">
            <a:off x="4500563" y="2928938"/>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ru-RU"/>
          </a:p>
        </p:txBody>
      </p:sp>
      <p:grpSp>
        <p:nvGrpSpPr>
          <p:cNvPr id="27658" name="Group 11"/>
          <p:cNvGrpSpPr>
            <a:grpSpLocks/>
          </p:cNvGrpSpPr>
          <p:nvPr/>
        </p:nvGrpSpPr>
        <p:grpSpPr bwMode="auto">
          <a:xfrm>
            <a:off x="3048000" y="1214438"/>
            <a:ext cx="2998788" cy="1601787"/>
            <a:chOff x="1997" y="1314"/>
            <a:chExt cx="1889" cy="1009"/>
          </a:xfrm>
        </p:grpSpPr>
        <p:grpSp>
          <p:nvGrpSpPr>
            <p:cNvPr id="27661" name="Group 12"/>
            <p:cNvGrpSpPr>
              <a:grpSpLocks/>
            </p:cNvGrpSpPr>
            <p:nvPr/>
          </p:nvGrpSpPr>
          <p:grpSpPr bwMode="auto">
            <a:xfrm>
              <a:off x="1997" y="1404"/>
              <a:ext cx="1889" cy="919"/>
              <a:chOff x="1973" y="1027"/>
              <a:chExt cx="1926" cy="937"/>
            </a:xfrm>
          </p:grpSpPr>
          <p:sp>
            <p:nvSpPr>
              <p:cNvPr id="43021" name="Oval 13"/>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a:defRPr/>
                </a:pPr>
                <a:endParaRPr lang="ru-RU"/>
              </a:p>
            </p:txBody>
          </p:sp>
          <p:sp>
            <p:nvSpPr>
              <p:cNvPr id="43022" name="Oval 14"/>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a:defRPr/>
                </a:pPr>
                <a:endParaRPr lang="ru-RU"/>
              </a:p>
            </p:txBody>
          </p:sp>
        </p:grpSp>
        <p:sp>
          <p:nvSpPr>
            <p:cNvPr id="43023" name="Oval 15"/>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a:defRPr/>
              </a:pPr>
              <a:endParaRPr lang="ru-RU"/>
            </a:p>
          </p:txBody>
        </p:sp>
        <p:sp>
          <p:nvSpPr>
            <p:cNvPr id="43024" name="Oval 16"/>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a:defRPr/>
              </a:pPr>
              <a:endParaRPr lang="ru-RU"/>
            </a:p>
          </p:txBody>
        </p:sp>
        <p:sp>
          <p:nvSpPr>
            <p:cNvPr id="43025" name="Oval 17"/>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a:defRPr/>
              </a:pPr>
              <a:endParaRPr lang="ru-RU"/>
            </a:p>
          </p:txBody>
        </p:sp>
        <p:sp>
          <p:nvSpPr>
            <p:cNvPr id="43026" name="Oval 18"/>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a:defRPr/>
              </a:pPr>
              <a:endParaRPr lang="ru-RU"/>
            </a:p>
          </p:txBody>
        </p:sp>
      </p:grpSp>
      <p:sp>
        <p:nvSpPr>
          <p:cNvPr id="27659" name="Text Box 19"/>
          <p:cNvSpPr txBox="1">
            <a:spLocks noChangeArrowheads="1"/>
          </p:cNvSpPr>
          <p:nvPr/>
        </p:nvSpPr>
        <p:spPr bwMode="auto">
          <a:xfrm>
            <a:off x="3758212" y="1500188"/>
            <a:ext cx="1484702" cy="830997"/>
          </a:xfrm>
          <a:prstGeom prst="rect">
            <a:avLst/>
          </a:prstGeom>
          <a:noFill/>
          <a:ln w="9525" algn="ctr">
            <a:noFill/>
            <a:miter lim="800000"/>
            <a:headEnd/>
            <a:tailEnd/>
          </a:ln>
        </p:spPr>
        <p:txBody>
          <a:bodyPr wrap="none">
            <a:spAutoFit/>
          </a:bodyPr>
          <a:lstStyle/>
          <a:p>
            <a:pPr algn="ctr" eaLnBrk="0" hangingPunct="0"/>
            <a:r>
              <a:rPr lang="en-US" sz="2400" b="1">
                <a:solidFill>
                  <a:srgbClr val="000000"/>
                </a:solidFill>
              </a:rPr>
              <a:t>Network 
</a:t>
            </a:r>
            <a:endParaRPr lang="en-US" sz="1400" dirty="0">
              <a:solidFill>
                <a:srgbClr val="000000"/>
              </a:solidFill>
            </a:endParaRPr>
          </a:p>
        </p:txBody>
      </p:sp>
      <p:sp>
        <p:nvSpPr>
          <p:cNvPr id="27660" name="Text Box 21"/>
          <p:cNvSpPr txBox="1">
            <a:spLocks noChangeArrowheads="1"/>
          </p:cNvSpPr>
          <p:nvPr/>
        </p:nvSpPr>
        <p:spPr bwMode="auto">
          <a:xfrm>
            <a:off x="5429250" y="2857500"/>
            <a:ext cx="3357563" cy="3170099"/>
          </a:xfrm>
          <a:prstGeom prst="rect">
            <a:avLst/>
          </a:prstGeom>
          <a:noFill/>
          <a:ln w="9525">
            <a:noFill/>
            <a:miter lim="800000"/>
            <a:headEnd/>
            <a:tailEnd/>
          </a:ln>
        </p:spPr>
        <p:txBody>
          <a:bodyPr>
            <a:spAutoFit/>
          </a:bodyPr>
          <a:lstStyle/>
          <a:p>
            <a:pPr algn="ctr"/>
            <a:r>
              <a:rPr lang="en-US" sz="2000" dirty="0"/>
              <a:t>CLOSED NETWORKS
The information can go back to the sender via a different channel than the one on which it was sent. However, the return point will not necessarily be the original one, the message may be sent to a closed network from the outside</a:t>
            </a:r>
          </a:p>
        </p:txBody>
      </p:sp>
      <p:sp>
        <p:nvSpPr>
          <p:cNvPr id="20" name="Прямоугольник 19"/>
          <p:cNvSpPr/>
          <p:nvPr/>
        </p:nvSpPr>
        <p:spPr>
          <a:xfrm>
            <a:off x="323528" y="216691"/>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
        <p:nvSpPr>
          <p:cNvPr id="27651" name="Rectangle 2"/>
          <p:cNvSpPr>
            <a:spLocks noGrp="1" noChangeArrowheads="1"/>
          </p:cNvSpPr>
          <p:nvPr>
            <p:ph type="title"/>
          </p:nvPr>
        </p:nvSpPr>
        <p:spPr/>
        <p:txBody>
          <a:bodyPr/>
          <a:lstStyle/>
          <a:p>
            <a:pPr eaLnBrk="1" hangingPunct="1"/>
            <a:r>
              <a:rPr lang="en-US" sz="3600" dirty="0"/>
              <a:t>Communication networks
</a:t>
            </a:r>
            <a:endParaRPr lang="en-US" sz="2000" dirty="0"/>
          </a:p>
        </p:txBody>
      </p:sp>
    </p:spTree>
    <p:extLst>
      <p:ext uri="{BB962C8B-B14F-4D97-AF65-F5344CB8AC3E}">
        <p14:creationId xmlns:p14="http://schemas.microsoft.com/office/powerpoint/2010/main" val="16890521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4725144"/>
            <a:ext cx="6512511" cy="1143000"/>
          </a:xfrm>
        </p:spPr>
        <p:txBody>
          <a:bodyPr/>
          <a:lstStyle/>
          <a:p>
            <a:r>
              <a:rPr lang="en-US" dirty="0"/>
              <a:t>Communication network
</a:t>
            </a:r>
            <a:endParaRPr lang="ru-RU" dirty="0"/>
          </a:p>
        </p:txBody>
      </p:sp>
      <p:sp>
        <p:nvSpPr>
          <p:cNvPr id="3" name="Объект 2"/>
          <p:cNvSpPr>
            <a:spLocks noGrp="1"/>
          </p:cNvSpPr>
          <p:nvPr>
            <p:ph sz="quarter" idx="4294967295"/>
          </p:nvPr>
        </p:nvSpPr>
        <p:spPr>
          <a:xfrm>
            <a:off x="1143000" y="731520"/>
            <a:ext cx="6400800" cy="3474720"/>
          </a:xfrm>
          <a:prstGeom prst="rect">
            <a:avLst/>
          </a:prstGeom>
        </p:spPr>
        <p:txBody>
          <a:bodyPr/>
          <a:lstStyle/>
          <a:p>
            <a:pPr algn="ctr">
              <a:buFont typeface="Arial" charset="0"/>
              <a:buNone/>
            </a:pPr>
            <a:r>
              <a:rPr lang="en-US" altLang="ru-RU" sz="3200" b="1" u="sng" dirty="0"/>
              <a:t>Communication network </a:t>
            </a:r>
            <a:r>
              <a:rPr lang="ru-RU" altLang="ru-RU" sz="3200" dirty="0"/>
              <a:t>– </a:t>
            </a:r>
            <a:r>
              <a:rPr lang="en-US" altLang="ru-RU" sz="3200" dirty="0"/>
              <a:t>it is a kind of connection of participants of the communication process with the help of information flows. 
</a:t>
            </a:r>
            <a:endParaRPr lang="ru-RU" altLang="ru-RU" dirty="0"/>
          </a:p>
          <a:p>
            <a:endParaRPr lang="ru-RU" dirty="0"/>
          </a:p>
        </p:txBody>
      </p:sp>
    </p:spTree>
    <p:extLst>
      <p:ext uri="{BB962C8B-B14F-4D97-AF65-F5344CB8AC3E}">
        <p14:creationId xmlns:p14="http://schemas.microsoft.com/office/powerpoint/2010/main" val="10682606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4486" y="4797152"/>
            <a:ext cx="6512511" cy="1143000"/>
          </a:xfrm>
          <a:noFill/>
        </p:spPr>
        <p:txBody>
          <a:bodyPr/>
          <a:lstStyle/>
          <a:p>
            <a:pPr>
              <a:defRPr/>
            </a:pPr>
            <a:r>
              <a:rPr lang="ru-RU" dirty="0"/>
              <a:t>«</a:t>
            </a:r>
            <a:r>
              <a:rPr lang="en-US" dirty="0"/>
              <a:t>Y</a:t>
            </a:r>
            <a:r>
              <a:rPr lang="ru-RU" dirty="0"/>
              <a:t>»</a:t>
            </a:r>
          </a:p>
        </p:txBody>
      </p:sp>
      <p:sp>
        <p:nvSpPr>
          <p:cNvPr id="16387" name="Содержимое 2"/>
          <p:cNvSpPr>
            <a:spLocks noGrp="1"/>
          </p:cNvSpPr>
          <p:nvPr>
            <p:ph idx="4294967295"/>
          </p:nvPr>
        </p:nvSpPr>
        <p:spPr>
          <a:xfrm>
            <a:off x="468313" y="348239"/>
            <a:ext cx="8282763" cy="3570721"/>
          </a:xfrm>
          <a:prstGeom prst="rect">
            <a:avLst/>
          </a:prstGeom>
        </p:spPr>
        <p:txBody>
          <a:bodyPr/>
          <a:lstStyle/>
          <a:p>
            <a:pPr algn="ctr">
              <a:buFont typeface="Arial" charset="0"/>
              <a:buNone/>
            </a:pPr>
            <a:endParaRPr lang="ru-RU" altLang="ru-RU" dirty="0"/>
          </a:p>
          <a:p>
            <a:pPr algn="ctr">
              <a:buFont typeface="Arial" charset="0"/>
              <a:buNone/>
            </a:pPr>
            <a:r>
              <a:rPr lang="ru-RU" altLang="ru-RU" dirty="0"/>
              <a:t>А – </a:t>
            </a:r>
            <a:r>
              <a:rPr lang="en-US" altLang="ru-RU" dirty="0"/>
              <a:t>Top official</a:t>
            </a:r>
            <a:endParaRPr lang="ru-RU" altLang="ru-RU" dirty="0"/>
          </a:p>
          <a:p>
            <a:pPr algn="ctr">
              <a:buFont typeface="Arial" charset="0"/>
              <a:buNone/>
            </a:pPr>
            <a:r>
              <a:rPr lang="ru-RU" altLang="ru-RU" dirty="0"/>
              <a:t>В – </a:t>
            </a:r>
            <a:r>
              <a:rPr lang="en-US" altLang="ru-RU" dirty="0"/>
              <a:t>real power
</a:t>
            </a:r>
            <a:endParaRPr lang="ru-RU" altLang="ru-RU" dirty="0"/>
          </a:p>
        </p:txBody>
      </p:sp>
      <p:sp>
        <p:nvSpPr>
          <p:cNvPr id="4" name="Овал 3"/>
          <p:cNvSpPr/>
          <p:nvPr/>
        </p:nvSpPr>
        <p:spPr>
          <a:xfrm>
            <a:off x="2195513" y="2708275"/>
            <a:ext cx="914400"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В</a:t>
            </a:r>
          </a:p>
        </p:txBody>
      </p:sp>
      <p:sp>
        <p:nvSpPr>
          <p:cNvPr id="5" name="Овал 4"/>
          <p:cNvSpPr/>
          <p:nvPr/>
        </p:nvSpPr>
        <p:spPr>
          <a:xfrm>
            <a:off x="3995738" y="2708275"/>
            <a:ext cx="914400" cy="9144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С</a:t>
            </a:r>
          </a:p>
        </p:txBody>
      </p:sp>
      <p:sp>
        <p:nvSpPr>
          <p:cNvPr id="6" name="Овал 5"/>
          <p:cNvSpPr/>
          <p:nvPr/>
        </p:nvSpPr>
        <p:spPr>
          <a:xfrm>
            <a:off x="5795963" y="220314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4000" dirty="0"/>
          </a:p>
          <a:p>
            <a:pPr algn="ctr">
              <a:defRPr/>
            </a:pPr>
            <a:r>
              <a:rPr lang="en-US" sz="4000" dirty="0"/>
              <a:t>D
</a:t>
            </a:r>
            <a:endParaRPr lang="ru-RU" sz="4000" dirty="0"/>
          </a:p>
        </p:txBody>
      </p:sp>
      <p:sp>
        <p:nvSpPr>
          <p:cNvPr id="7" name="Овал 6"/>
          <p:cNvSpPr/>
          <p:nvPr/>
        </p:nvSpPr>
        <p:spPr>
          <a:xfrm>
            <a:off x="468313" y="2708275"/>
            <a:ext cx="914400" cy="9144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А</a:t>
            </a:r>
          </a:p>
        </p:txBody>
      </p:sp>
      <p:sp>
        <p:nvSpPr>
          <p:cNvPr id="9" name="Овал 8"/>
          <p:cNvSpPr/>
          <p:nvPr/>
        </p:nvSpPr>
        <p:spPr>
          <a:xfrm>
            <a:off x="5795963" y="350043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Е</a:t>
            </a:r>
          </a:p>
        </p:txBody>
      </p:sp>
      <p:cxnSp>
        <p:nvCxnSpPr>
          <p:cNvPr id="11" name="Прямая со стрелкой 10"/>
          <p:cNvCxnSpPr>
            <a:stCxn id="7" idx="6"/>
            <a:endCxn id="4" idx="2"/>
          </p:cNvCxnSpPr>
          <p:nvPr/>
        </p:nvCxnSpPr>
        <p:spPr>
          <a:xfrm>
            <a:off x="1382713" y="3165475"/>
            <a:ext cx="812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5" idx="6"/>
            <a:endCxn id="6" idx="2"/>
          </p:cNvCxnSpPr>
          <p:nvPr/>
        </p:nvCxnSpPr>
        <p:spPr>
          <a:xfrm flipV="1">
            <a:off x="4910138" y="2660345"/>
            <a:ext cx="885825" cy="5051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4" idx="6"/>
            <a:endCxn id="5" idx="2"/>
          </p:cNvCxnSpPr>
          <p:nvPr/>
        </p:nvCxnSpPr>
        <p:spPr>
          <a:xfrm>
            <a:off x="3109913" y="3165475"/>
            <a:ext cx="885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4" idx="2"/>
            <a:endCxn id="7" idx="6"/>
          </p:cNvCxnSpPr>
          <p:nvPr/>
        </p:nvCxnSpPr>
        <p:spPr>
          <a:xfrm flipH="1">
            <a:off x="1382713" y="3165475"/>
            <a:ext cx="812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5" idx="2"/>
            <a:endCxn id="4" idx="6"/>
          </p:cNvCxnSpPr>
          <p:nvPr/>
        </p:nvCxnSpPr>
        <p:spPr>
          <a:xfrm flipH="1">
            <a:off x="3109913" y="3165475"/>
            <a:ext cx="885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6" idx="2"/>
            <a:endCxn id="5" idx="6"/>
          </p:cNvCxnSpPr>
          <p:nvPr/>
        </p:nvCxnSpPr>
        <p:spPr>
          <a:xfrm flipH="1">
            <a:off x="4910138" y="2660345"/>
            <a:ext cx="885825" cy="5051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a:stCxn id="5" idx="6"/>
            <a:endCxn id="9" idx="2"/>
          </p:cNvCxnSpPr>
          <p:nvPr/>
        </p:nvCxnSpPr>
        <p:spPr>
          <a:xfrm>
            <a:off x="4910138" y="3165475"/>
            <a:ext cx="885825" cy="7921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a:stCxn id="9" idx="2"/>
            <a:endCxn id="5" idx="6"/>
          </p:cNvCxnSpPr>
          <p:nvPr/>
        </p:nvCxnSpPr>
        <p:spPr>
          <a:xfrm flipH="1" flipV="1">
            <a:off x="4910138" y="3165475"/>
            <a:ext cx="885825" cy="7921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8512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Содержимое 2"/>
          <p:cNvSpPr>
            <a:spLocks noGrp="1"/>
          </p:cNvSpPr>
          <p:nvPr>
            <p:ph idx="1"/>
          </p:nvPr>
        </p:nvSpPr>
        <p:spPr/>
        <p:txBody>
          <a:bodyPr/>
          <a:lstStyle/>
          <a:p>
            <a:pPr eaLnBrk="1" hangingPunct="1"/>
            <a:r>
              <a:rPr lang="ru-RU" sz="2000" b="1" dirty="0"/>
              <a:t>«(</a:t>
            </a:r>
            <a:r>
              <a:rPr lang="en-US" sz="2000" b="1" dirty="0"/>
              <a:t>Y</a:t>
            </a:r>
            <a:r>
              <a:rPr lang="ru-RU" sz="2000" b="1" dirty="0"/>
              <a:t>)» </a:t>
            </a:r>
            <a:r>
              <a:rPr lang="ru-RU" sz="2000" dirty="0"/>
              <a:t>и </a:t>
            </a:r>
            <a:r>
              <a:rPr lang="ru-RU" sz="2000" b="1" dirty="0"/>
              <a:t>«</a:t>
            </a:r>
            <a:r>
              <a:rPr lang="en-US" sz="2000" b="1" dirty="0"/>
              <a:t>Spur</a:t>
            </a:r>
            <a:r>
              <a:rPr lang="ru-RU" sz="2000" b="1" dirty="0"/>
              <a:t>»</a:t>
            </a:r>
            <a:r>
              <a:rPr lang="en-US" sz="2000" dirty="0"/>
              <a:t>  similar to the "star" but include three levels, paragraph A is the oldest. He is responsible for the whole organization, his control functions (genuine power) are more dependent on the actions of B in his interim position. Point B is the </a:t>
            </a:r>
            <a:r>
              <a:rPr lang="en-US" sz="2000" dirty="0" err="1"/>
              <a:t>centre</a:t>
            </a:r>
            <a:r>
              <a:rPr lang="en-US" sz="2000" dirty="0"/>
              <a:t> of real power at Spurs. This power can be used both for the benefit of A and in the interests of B, perhaps in the interests of D, E. "Spur" is used to reduce the information overload of the center marked in the "wheel"; You should think carefully about the work of B. Centralized networks such as "spur" and "Y" are effective in solving simple problems.
</a:t>
            </a:r>
            <a:r>
              <a:rPr lang="ru-RU" sz="2000" b="1" dirty="0"/>
              <a:t>«</a:t>
            </a:r>
            <a:r>
              <a:rPr lang="en-US" sz="2000" b="1" dirty="0"/>
              <a:t>Circle</a:t>
            </a:r>
            <a:r>
              <a:rPr lang="ru-RU" sz="2000" b="1" dirty="0"/>
              <a:t>»</a:t>
            </a:r>
            <a:r>
              <a:rPr lang="ru-RU" sz="2000" dirty="0"/>
              <a:t> – </a:t>
            </a:r>
            <a:r>
              <a:rPr lang="en-US" sz="2000" dirty="0"/>
              <a:t>communications are carried out between people who are close to each other. The "circle" has a more favorable climate, but it is less stable than the "star".  </a:t>
            </a:r>
            <a:endParaRPr lang="ru-RU" sz="2000" dirty="0"/>
          </a:p>
        </p:txBody>
      </p:sp>
      <p:sp>
        <p:nvSpPr>
          <p:cNvPr id="30724" name="Заголовок 1"/>
          <p:cNvSpPr>
            <a:spLocks noGrp="1"/>
          </p:cNvSpPr>
          <p:nvPr>
            <p:ph type="title"/>
          </p:nvPr>
        </p:nvSpPr>
        <p:spPr/>
        <p:txBody>
          <a:bodyPr/>
          <a:lstStyle/>
          <a:p>
            <a:pPr eaLnBrk="1" hangingPunct="1"/>
            <a:r>
              <a:rPr lang="en-US" dirty="0"/>
              <a:t>Types of communication networks
</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713" y="552487"/>
            <a:ext cx="6512511" cy="1143000"/>
          </a:xfrm>
          <a:noFill/>
        </p:spPr>
        <p:txBody>
          <a:bodyPr/>
          <a:lstStyle/>
          <a:p>
            <a:pPr>
              <a:defRPr/>
            </a:pPr>
            <a:r>
              <a:rPr lang="ru-RU" dirty="0"/>
              <a:t>«</a:t>
            </a:r>
            <a:r>
              <a:rPr lang="en-US" dirty="0"/>
              <a:t>Circle</a:t>
            </a:r>
            <a:r>
              <a:rPr lang="ru-RU" dirty="0"/>
              <a:t>»</a:t>
            </a:r>
          </a:p>
        </p:txBody>
      </p:sp>
      <p:sp>
        <p:nvSpPr>
          <p:cNvPr id="19459" name="Содержимое 2"/>
          <p:cNvSpPr>
            <a:spLocks noGrp="1"/>
          </p:cNvSpPr>
          <p:nvPr>
            <p:ph idx="4294967295"/>
          </p:nvPr>
        </p:nvSpPr>
        <p:spPr>
          <a:xfrm>
            <a:off x="539552" y="6237312"/>
            <a:ext cx="8229600" cy="205483"/>
          </a:xfrm>
          <a:prstGeom prst="rect">
            <a:avLst/>
          </a:prstGeom>
        </p:spPr>
        <p:txBody>
          <a:bodyPr>
            <a:normAutofit fontScale="32500" lnSpcReduction="20000"/>
          </a:bodyPr>
          <a:lstStyle/>
          <a:p>
            <a:pPr>
              <a:buFont typeface="Arial" charset="0"/>
              <a:buNone/>
            </a:pPr>
            <a:endParaRPr lang="ru-RU" altLang="ru-RU" dirty="0"/>
          </a:p>
        </p:txBody>
      </p:sp>
      <p:sp>
        <p:nvSpPr>
          <p:cNvPr id="4" name="Овал 3"/>
          <p:cNvSpPr/>
          <p:nvPr/>
        </p:nvSpPr>
        <p:spPr>
          <a:xfrm>
            <a:off x="1763713" y="2997200"/>
            <a:ext cx="914400" cy="9144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Е</a:t>
            </a:r>
          </a:p>
        </p:txBody>
      </p:sp>
      <p:sp>
        <p:nvSpPr>
          <p:cNvPr id="5" name="Овал 4"/>
          <p:cNvSpPr/>
          <p:nvPr/>
        </p:nvSpPr>
        <p:spPr>
          <a:xfrm>
            <a:off x="3924300" y="1700213"/>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А</a:t>
            </a:r>
          </a:p>
        </p:txBody>
      </p:sp>
      <p:sp>
        <p:nvSpPr>
          <p:cNvPr id="7" name="Овал 6"/>
          <p:cNvSpPr/>
          <p:nvPr/>
        </p:nvSpPr>
        <p:spPr>
          <a:xfrm>
            <a:off x="2627313" y="51577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4000" dirty="0"/>
          </a:p>
          <a:p>
            <a:pPr algn="ctr">
              <a:defRPr/>
            </a:pPr>
            <a:r>
              <a:rPr lang="en-US" sz="4000" dirty="0"/>
              <a:t>D
</a:t>
            </a:r>
            <a:endParaRPr lang="ru-RU" sz="4000" dirty="0"/>
          </a:p>
        </p:txBody>
      </p:sp>
      <p:sp>
        <p:nvSpPr>
          <p:cNvPr id="8" name="Овал 7"/>
          <p:cNvSpPr/>
          <p:nvPr/>
        </p:nvSpPr>
        <p:spPr>
          <a:xfrm>
            <a:off x="5867400" y="3141663"/>
            <a:ext cx="914400" cy="9144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В</a:t>
            </a:r>
          </a:p>
        </p:txBody>
      </p:sp>
      <p:sp>
        <p:nvSpPr>
          <p:cNvPr id="9" name="Овал 8"/>
          <p:cNvSpPr/>
          <p:nvPr/>
        </p:nvSpPr>
        <p:spPr>
          <a:xfrm>
            <a:off x="5148263" y="51577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С</a:t>
            </a:r>
          </a:p>
        </p:txBody>
      </p:sp>
      <p:cxnSp>
        <p:nvCxnSpPr>
          <p:cNvPr id="13" name="Прямая со стрелкой 12"/>
          <p:cNvCxnSpPr>
            <a:stCxn id="5" idx="6"/>
            <a:endCxn id="8" idx="1"/>
          </p:cNvCxnSpPr>
          <p:nvPr/>
        </p:nvCxnSpPr>
        <p:spPr>
          <a:xfrm>
            <a:off x="4838700" y="2157413"/>
            <a:ext cx="1163638" cy="11176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4" idx="4"/>
            <a:endCxn id="7" idx="1"/>
          </p:cNvCxnSpPr>
          <p:nvPr/>
        </p:nvCxnSpPr>
        <p:spPr>
          <a:xfrm>
            <a:off x="2220913" y="3911600"/>
            <a:ext cx="541337" cy="137953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7" idx="6"/>
            <a:endCxn id="9" idx="2"/>
          </p:cNvCxnSpPr>
          <p:nvPr/>
        </p:nvCxnSpPr>
        <p:spPr>
          <a:xfrm>
            <a:off x="3541713" y="5614988"/>
            <a:ext cx="160655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9" idx="7"/>
            <a:endCxn id="8" idx="4"/>
          </p:cNvCxnSpPr>
          <p:nvPr/>
        </p:nvCxnSpPr>
        <p:spPr>
          <a:xfrm flipV="1">
            <a:off x="5929313" y="4056063"/>
            <a:ext cx="395287" cy="12350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4" idx="7"/>
            <a:endCxn id="5" idx="2"/>
          </p:cNvCxnSpPr>
          <p:nvPr/>
        </p:nvCxnSpPr>
        <p:spPr>
          <a:xfrm flipV="1">
            <a:off x="2544763" y="2157413"/>
            <a:ext cx="1379537" cy="97313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52088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noFill/>
        </p:spPr>
        <p:txBody>
          <a:bodyPr/>
          <a:lstStyle/>
          <a:p>
            <a:pPr>
              <a:defRPr/>
            </a:pPr>
            <a:r>
              <a:rPr lang="ru-RU" dirty="0"/>
              <a:t>«</a:t>
            </a:r>
            <a:r>
              <a:rPr lang="en-US" dirty="0"/>
              <a:t>Chain</a:t>
            </a:r>
            <a:r>
              <a:rPr lang="ru-RU" dirty="0"/>
              <a:t>»</a:t>
            </a:r>
          </a:p>
        </p:txBody>
      </p:sp>
      <p:sp>
        <p:nvSpPr>
          <p:cNvPr id="17411" name="Содержимое 2"/>
          <p:cNvSpPr>
            <a:spLocks noGrp="1"/>
          </p:cNvSpPr>
          <p:nvPr>
            <p:ph idx="4294967295"/>
          </p:nvPr>
        </p:nvSpPr>
        <p:spPr>
          <a:xfrm>
            <a:off x="457200" y="1600200"/>
            <a:ext cx="8229600" cy="4525963"/>
          </a:xfrm>
          <a:prstGeom prst="rect">
            <a:avLst/>
          </a:prstGeom>
        </p:spPr>
        <p:txBody>
          <a:bodyPr/>
          <a:lstStyle/>
          <a:p>
            <a:pPr algn="ctr">
              <a:buFont typeface="Arial" charset="0"/>
              <a:buNone/>
            </a:pPr>
            <a:r>
              <a:rPr lang="en-US" altLang="ru-RU" dirty="0"/>
              <a:t>Standard, routine operations and tasks
</a:t>
            </a:r>
            <a:endParaRPr lang="ru-RU" altLang="ru-RU" dirty="0"/>
          </a:p>
        </p:txBody>
      </p:sp>
      <p:sp>
        <p:nvSpPr>
          <p:cNvPr id="4" name="Овал 3"/>
          <p:cNvSpPr/>
          <p:nvPr/>
        </p:nvSpPr>
        <p:spPr>
          <a:xfrm>
            <a:off x="2195513" y="2708275"/>
            <a:ext cx="914400" cy="914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В</a:t>
            </a:r>
          </a:p>
        </p:txBody>
      </p:sp>
      <p:sp>
        <p:nvSpPr>
          <p:cNvPr id="5" name="Овал 4"/>
          <p:cNvSpPr/>
          <p:nvPr/>
        </p:nvSpPr>
        <p:spPr>
          <a:xfrm>
            <a:off x="3995738" y="2708275"/>
            <a:ext cx="914400" cy="9144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С</a:t>
            </a:r>
          </a:p>
        </p:txBody>
      </p:sp>
      <p:sp>
        <p:nvSpPr>
          <p:cNvPr id="6" name="Овал 5"/>
          <p:cNvSpPr/>
          <p:nvPr/>
        </p:nvSpPr>
        <p:spPr>
          <a:xfrm>
            <a:off x="5795963" y="270827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t>D</a:t>
            </a:r>
            <a:endParaRPr lang="ru-RU" sz="4000" dirty="0"/>
          </a:p>
        </p:txBody>
      </p:sp>
      <p:sp>
        <p:nvSpPr>
          <p:cNvPr id="7" name="Овал 6"/>
          <p:cNvSpPr/>
          <p:nvPr/>
        </p:nvSpPr>
        <p:spPr>
          <a:xfrm>
            <a:off x="468313" y="2708275"/>
            <a:ext cx="914400" cy="914400"/>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А</a:t>
            </a:r>
          </a:p>
        </p:txBody>
      </p:sp>
      <p:sp>
        <p:nvSpPr>
          <p:cNvPr id="9" name="Овал 8"/>
          <p:cNvSpPr/>
          <p:nvPr/>
        </p:nvSpPr>
        <p:spPr>
          <a:xfrm>
            <a:off x="7596188" y="2708275"/>
            <a:ext cx="914400" cy="9144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Е</a:t>
            </a:r>
          </a:p>
        </p:txBody>
      </p:sp>
      <p:cxnSp>
        <p:nvCxnSpPr>
          <p:cNvPr id="11" name="Прямая со стрелкой 10"/>
          <p:cNvCxnSpPr>
            <a:stCxn id="7" idx="6"/>
            <a:endCxn id="4" idx="2"/>
          </p:cNvCxnSpPr>
          <p:nvPr/>
        </p:nvCxnSpPr>
        <p:spPr>
          <a:xfrm>
            <a:off x="1382713" y="3165475"/>
            <a:ext cx="812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5" idx="6"/>
            <a:endCxn id="6" idx="2"/>
          </p:cNvCxnSpPr>
          <p:nvPr/>
        </p:nvCxnSpPr>
        <p:spPr>
          <a:xfrm>
            <a:off x="4910138" y="3165475"/>
            <a:ext cx="885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6" idx="6"/>
            <a:endCxn id="9" idx="2"/>
          </p:cNvCxnSpPr>
          <p:nvPr/>
        </p:nvCxnSpPr>
        <p:spPr>
          <a:xfrm>
            <a:off x="6710363" y="3165475"/>
            <a:ext cx="885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4" idx="6"/>
            <a:endCxn id="5" idx="2"/>
          </p:cNvCxnSpPr>
          <p:nvPr/>
        </p:nvCxnSpPr>
        <p:spPr>
          <a:xfrm>
            <a:off x="3109913" y="3165475"/>
            <a:ext cx="885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4" idx="2"/>
            <a:endCxn id="7" idx="6"/>
          </p:cNvCxnSpPr>
          <p:nvPr/>
        </p:nvCxnSpPr>
        <p:spPr>
          <a:xfrm flipH="1">
            <a:off x="1382713" y="3165475"/>
            <a:ext cx="812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5" idx="2"/>
            <a:endCxn id="4" idx="6"/>
          </p:cNvCxnSpPr>
          <p:nvPr/>
        </p:nvCxnSpPr>
        <p:spPr>
          <a:xfrm flipH="1">
            <a:off x="3109913" y="3165475"/>
            <a:ext cx="885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6" idx="2"/>
            <a:endCxn id="5" idx="6"/>
          </p:cNvCxnSpPr>
          <p:nvPr/>
        </p:nvCxnSpPr>
        <p:spPr>
          <a:xfrm flipH="1">
            <a:off x="4910138" y="3165475"/>
            <a:ext cx="885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9" idx="2"/>
            <a:endCxn id="6" idx="6"/>
          </p:cNvCxnSpPr>
          <p:nvPr/>
        </p:nvCxnSpPr>
        <p:spPr>
          <a:xfrm flipH="1">
            <a:off x="6710363" y="3165475"/>
            <a:ext cx="885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1929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Содержимое 2"/>
          <p:cNvSpPr>
            <a:spLocks noGrp="1"/>
          </p:cNvSpPr>
          <p:nvPr>
            <p:ph idx="1"/>
          </p:nvPr>
        </p:nvSpPr>
        <p:spPr>
          <a:xfrm>
            <a:off x="142875" y="1501775"/>
            <a:ext cx="8858250" cy="4713288"/>
          </a:xfrm>
        </p:spPr>
        <p:txBody>
          <a:bodyPr/>
          <a:lstStyle/>
          <a:p>
            <a:pPr algn="just" eaLnBrk="1" hangingPunct="1"/>
            <a:r>
              <a:rPr lang="ru-RU" sz="2100" b="1" dirty="0"/>
              <a:t>«</a:t>
            </a:r>
            <a:r>
              <a:rPr lang="en-US" sz="2100" b="1" dirty="0"/>
              <a:t>Chain</a:t>
            </a:r>
            <a:r>
              <a:rPr lang="ru-RU" sz="2100" b="1" dirty="0"/>
              <a:t>» </a:t>
            </a:r>
            <a:r>
              <a:rPr lang="ru-RU" sz="2100" dirty="0"/>
              <a:t>– </a:t>
            </a:r>
            <a:r>
              <a:rPr lang="en-US" sz="2100" dirty="0"/>
              <a:t>linear connection</a:t>
            </a:r>
            <a:r>
              <a:rPr lang="ru-RU" sz="2100" dirty="0"/>
              <a:t>. </a:t>
            </a:r>
            <a:r>
              <a:rPr lang="en-US" sz="2100" dirty="0"/>
              <a:t>The flow of information goes in a straight line from A to B, C, D, E and vice versa. Effective in repetitive, standard, routine operations. Horizontal connections are elements of decentralization. Poor for working in ever-changing environments. 
</a:t>
            </a:r>
            <a:r>
              <a:rPr lang="ru-RU" sz="2100" b="1" dirty="0"/>
              <a:t>«</a:t>
            </a:r>
            <a:r>
              <a:rPr lang="en-US" sz="2100" b="1" dirty="0"/>
              <a:t>Star</a:t>
            </a:r>
            <a:r>
              <a:rPr lang="ru-RU" sz="2100" b="1" dirty="0"/>
              <a:t>»(</a:t>
            </a:r>
            <a:r>
              <a:rPr lang="en-US" sz="2100" b="1" dirty="0"/>
              <a:t>Or</a:t>
            </a:r>
            <a:r>
              <a:rPr lang="ru-RU" sz="2100" b="1" dirty="0"/>
              <a:t> «</a:t>
            </a:r>
            <a:r>
              <a:rPr lang="en-US" sz="2100" b="1" dirty="0"/>
              <a:t>Wheel</a:t>
            </a:r>
            <a:r>
              <a:rPr lang="ru-RU" sz="2100" b="1" dirty="0"/>
              <a:t>»).</a:t>
            </a:r>
            <a:r>
              <a:rPr lang="ru-RU" sz="2100" dirty="0"/>
              <a:t> </a:t>
            </a:r>
            <a:r>
              <a:rPr lang="en-US" sz="2100" dirty="0"/>
              <a:t>The information flows to the center (E point), from where it is sent to all points at the same time. The formal centralized hierarchy of power is presented. Communications are carried out through the boss. Allows you to start acting faster. It is always clear who is responsible, more order is achieved. The most sustainable type of network, it is difficult to form an informal channel. Disadvantages - dependence on the personal characteristics of the leader (center), information overload of the center, it is possible to filter information by the center.</a:t>
            </a:r>
            <a:endParaRPr lang="ru-RU" sz="2100" dirty="0"/>
          </a:p>
        </p:txBody>
      </p:sp>
      <p:sp>
        <p:nvSpPr>
          <p:cNvPr id="29700" name="Заголовок 1"/>
          <p:cNvSpPr>
            <a:spLocks noGrp="1"/>
          </p:cNvSpPr>
          <p:nvPr>
            <p:ph type="title"/>
          </p:nvPr>
        </p:nvSpPr>
        <p:spPr/>
        <p:txBody>
          <a:bodyPr/>
          <a:lstStyle/>
          <a:p>
            <a:pPr eaLnBrk="1" hangingPunct="1"/>
            <a:r>
              <a:rPr lang="en-US" dirty="0"/>
              <a:t>Types of communication networks
</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Заголовок 1"/>
          <p:cNvSpPr>
            <a:spLocks noGrp="1"/>
          </p:cNvSpPr>
          <p:nvPr>
            <p:ph type="title"/>
          </p:nvPr>
        </p:nvSpPr>
        <p:spPr/>
        <p:txBody>
          <a:bodyPr/>
          <a:lstStyle/>
          <a:p>
            <a:pPr eaLnBrk="1" hangingPunct="1"/>
            <a:r>
              <a:rPr lang="ru-RU"/>
              <a:t>Вопрос 1</a:t>
            </a:r>
          </a:p>
        </p:txBody>
      </p:sp>
      <p:sp>
        <p:nvSpPr>
          <p:cNvPr id="5123" name="Содержимое 2"/>
          <p:cNvSpPr>
            <a:spLocks noGrp="1"/>
          </p:cNvSpPr>
          <p:nvPr>
            <p:ph idx="1"/>
          </p:nvPr>
        </p:nvSpPr>
        <p:spPr/>
        <p:txBody>
          <a:bodyPr/>
          <a:lstStyle/>
          <a:p>
            <a:pPr eaLnBrk="1" hangingPunct="1">
              <a:buFont typeface="Wingdings" pitchFamily="2" charset="2"/>
              <a:buNone/>
            </a:pPr>
            <a:r>
              <a:rPr lang="ru-RU"/>
              <a:t>	Коммуникации в процессе управления</a:t>
            </a:r>
            <a:endParaRPr lang="en-US">
              <a:solidFill>
                <a:schemeClr val="tx2"/>
              </a:solidFill>
            </a:endParaRPr>
          </a:p>
          <a:p>
            <a:pPr eaLnBrk="1" hangingPunct="1">
              <a:buFont typeface="Wingdings" pitchFamily="2" charset="2"/>
              <a:buNone/>
            </a:pPr>
            <a:endParaRPr lang="ru-RU"/>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pic>
        <p:nvPicPr>
          <p:cNvPr id="6" name="Picture 5" descr="F:\Ира_D\Ирочка\картинки\18.jpg">
            <a:hlinkClick r:id="rId2" action="ppaction://hlinksldjump"/>
          </p:cNvPr>
          <p:cNvPicPr>
            <a:picLocks noChangeAspect="1" noChangeArrowheads="1"/>
          </p:cNvPicPr>
          <p:nvPr/>
        </p:nvPicPr>
        <p:blipFill>
          <a:blip r:embed="rId3"/>
          <a:srcRect/>
          <a:stretch>
            <a:fillRect/>
          </a:stretch>
        </p:blipFill>
        <p:spPr bwMode="auto">
          <a:xfrm>
            <a:off x="0" y="0"/>
            <a:ext cx="1214414" cy="1198435"/>
          </a:xfrm>
          <a:prstGeom prst="rect">
            <a:avLst/>
          </a:prstGeom>
          <a:noFill/>
        </p:spPr>
      </p:pic>
      <p:pic>
        <p:nvPicPr>
          <p:cNvPr id="3074" name="Picture 2">
            <a:extLst>
              <a:ext uri="{FF2B5EF4-FFF2-40B4-BE49-F238E27FC236}">
                <a16:creationId xmlns:a16="http://schemas.microsoft.com/office/drawing/2014/main" id="{B51C1093-196F-4272-BD57-13A2187DC9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485" y="2056882"/>
            <a:ext cx="7643030" cy="472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8375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608" y="679450"/>
            <a:ext cx="6512511" cy="1143000"/>
          </a:xfrm>
          <a:noFill/>
        </p:spPr>
        <p:txBody>
          <a:bodyPr/>
          <a:lstStyle/>
          <a:p>
            <a:pPr>
              <a:defRPr/>
            </a:pPr>
            <a:r>
              <a:rPr lang="ru-RU" dirty="0"/>
              <a:t>«</a:t>
            </a:r>
            <a:r>
              <a:rPr lang="en-US" dirty="0"/>
              <a:t>Star</a:t>
            </a:r>
            <a:r>
              <a:rPr lang="ru-RU" dirty="0"/>
              <a:t>»</a:t>
            </a:r>
          </a:p>
        </p:txBody>
      </p:sp>
      <p:sp>
        <p:nvSpPr>
          <p:cNvPr id="18435" name="Содержимое 2"/>
          <p:cNvSpPr>
            <a:spLocks noGrp="1"/>
          </p:cNvSpPr>
          <p:nvPr>
            <p:ph idx="4294967295"/>
          </p:nvPr>
        </p:nvSpPr>
        <p:spPr>
          <a:xfrm>
            <a:off x="698115" y="404813"/>
            <a:ext cx="8230369" cy="5688483"/>
          </a:xfrm>
          <a:prstGeom prst="rect">
            <a:avLst/>
          </a:prstGeom>
        </p:spPr>
        <p:txBody>
          <a:bodyPr/>
          <a:lstStyle/>
          <a:p>
            <a:pPr algn="ctr">
              <a:buFont typeface="Arial" charset="0"/>
              <a:buNone/>
            </a:pPr>
            <a:endParaRPr lang="ru-RU" altLang="ru-RU" dirty="0"/>
          </a:p>
          <a:p>
            <a:pPr algn="ctr">
              <a:buFont typeface="Arial" charset="0"/>
              <a:buNone/>
            </a:pPr>
            <a:endParaRPr lang="ru-RU" altLang="ru-RU" dirty="0"/>
          </a:p>
        </p:txBody>
      </p:sp>
      <p:sp>
        <p:nvSpPr>
          <p:cNvPr id="5" name="Овал 4"/>
          <p:cNvSpPr/>
          <p:nvPr/>
        </p:nvSpPr>
        <p:spPr>
          <a:xfrm>
            <a:off x="2627313" y="47244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Д</a:t>
            </a:r>
          </a:p>
        </p:txBody>
      </p:sp>
      <p:sp>
        <p:nvSpPr>
          <p:cNvPr id="6" name="Овал 5"/>
          <p:cNvSpPr/>
          <p:nvPr/>
        </p:nvSpPr>
        <p:spPr>
          <a:xfrm>
            <a:off x="2627313" y="184467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А</a:t>
            </a:r>
          </a:p>
        </p:txBody>
      </p:sp>
      <p:sp>
        <p:nvSpPr>
          <p:cNvPr id="7" name="Овал 6"/>
          <p:cNvSpPr/>
          <p:nvPr/>
        </p:nvSpPr>
        <p:spPr>
          <a:xfrm>
            <a:off x="4356100" y="3284538"/>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Е</a:t>
            </a:r>
          </a:p>
        </p:txBody>
      </p:sp>
      <p:sp>
        <p:nvSpPr>
          <p:cNvPr id="8" name="Овал 7"/>
          <p:cNvSpPr/>
          <p:nvPr/>
        </p:nvSpPr>
        <p:spPr>
          <a:xfrm>
            <a:off x="6227763" y="184467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В</a:t>
            </a:r>
          </a:p>
        </p:txBody>
      </p:sp>
      <p:sp>
        <p:nvSpPr>
          <p:cNvPr id="9" name="Овал 8"/>
          <p:cNvSpPr/>
          <p:nvPr/>
        </p:nvSpPr>
        <p:spPr>
          <a:xfrm>
            <a:off x="6300788" y="47244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С</a:t>
            </a:r>
          </a:p>
        </p:txBody>
      </p:sp>
      <p:cxnSp>
        <p:nvCxnSpPr>
          <p:cNvPr id="11" name="Прямая со стрелкой 10"/>
          <p:cNvCxnSpPr>
            <a:stCxn id="7" idx="2"/>
          </p:cNvCxnSpPr>
          <p:nvPr/>
        </p:nvCxnSpPr>
        <p:spPr>
          <a:xfrm flipH="1" flipV="1">
            <a:off x="3492500" y="2492375"/>
            <a:ext cx="863600" cy="1249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7" idx="6"/>
          </p:cNvCxnSpPr>
          <p:nvPr/>
        </p:nvCxnSpPr>
        <p:spPr>
          <a:xfrm flipV="1">
            <a:off x="5270500" y="2492375"/>
            <a:ext cx="1030288" cy="1249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7" idx="6"/>
          </p:cNvCxnSpPr>
          <p:nvPr/>
        </p:nvCxnSpPr>
        <p:spPr>
          <a:xfrm>
            <a:off x="5270500" y="3741738"/>
            <a:ext cx="1030288" cy="127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endCxn id="7" idx="2"/>
          </p:cNvCxnSpPr>
          <p:nvPr/>
        </p:nvCxnSpPr>
        <p:spPr>
          <a:xfrm>
            <a:off x="3492500" y="2492375"/>
            <a:ext cx="863600" cy="1249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7" idx="6"/>
          </p:cNvCxnSpPr>
          <p:nvPr/>
        </p:nvCxnSpPr>
        <p:spPr>
          <a:xfrm>
            <a:off x="5270500" y="3741738"/>
            <a:ext cx="1030288" cy="12715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7" idx="6"/>
          </p:cNvCxnSpPr>
          <p:nvPr/>
        </p:nvCxnSpPr>
        <p:spPr>
          <a:xfrm flipV="1">
            <a:off x="5270500" y="2492375"/>
            <a:ext cx="1030288" cy="124936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endCxn id="7" idx="2"/>
          </p:cNvCxnSpPr>
          <p:nvPr/>
        </p:nvCxnSpPr>
        <p:spPr>
          <a:xfrm flipV="1">
            <a:off x="3419475" y="3741738"/>
            <a:ext cx="936625" cy="112712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6010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020904"/>
            <a:ext cx="6512511" cy="1143000"/>
          </a:xfrm>
          <a:noFill/>
        </p:spPr>
        <p:txBody>
          <a:bodyPr/>
          <a:lstStyle/>
          <a:p>
            <a:pPr>
              <a:defRPr/>
            </a:pPr>
            <a:r>
              <a:rPr lang="ru-RU" dirty="0"/>
              <a:t>«</a:t>
            </a:r>
            <a:r>
              <a:rPr lang="en-US" dirty="0"/>
              <a:t>Awning</a:t>
            </a:r>
            <a:r>
              <a:rPr lang="ru-RU" dirty="0"/>
              <a:t>»</a:t>
            </a:r>
          </a:p>
        </p:txBody>
      </p:sp>
      <p:sp>
        <p:nvSpPr>
          <p:cNvPr id="20483" name="Содержимое 2"/>
          <p:cNvSpPr>
            <a:spLocks noGrp="1"/>
          </p:cNvSpPr>
          <p:nvPr>
            <p:ph idx="4294967295"/>
          </p:nvPr>
        </p:nvSpPr>
        <p:spPr>
          <a:xfrm>
            <a:off x="457200" y="5949280"/>
            <a:ext cx="8229600" cy="176883"/>
          </a:xfrm>
          <a:prstGeom prst="rect">
            <a:avLst/>
          </a:prstGeom>
        </p:spPr>
        <p:txBody>
          <a:bodyPr>
            <a:normAutofit fontScale="25000" lnSpcReduction="20000"/>
          </a:bodyPr>
          <a:lstStyle/>
          <a:p>
            <a:pPr>
              <a:buFont typeface="Arial" charset="0"/>
              <a:buNone/>
            </a:pPr>
            <a:endParaRPr lang="ru-RU" altLang="ru-RU" dirty="0"/>
          </a:p>
        </p:txBody>
      </p:sp>
      <p:sp>
        <p:nvSpPr>
          <p:cNvPr id="4" name="Овал 3"/>
          <p:cNvSpPr/>
          <p:nvPr/>
        </p:nvSpPr>
        <p:spPr>
          <a:xfrm>
            <a:off x="1763713" y="2997200"/>
            <a:ext cx="914400" cy="9144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Е</a:t>
            </a:r>
          </a:p>
        </p:txBody>
      </p:sp>
      <p:sp>
        <p:nvSpPr>
          <p:cNvPr id="5" name="Овал 4"/>
          <p:cNvSpPr/>
          <p:nvPr/>
        </p:nvSpPr>
        <p:spPr>
          <a:xfrm>
            <a:off x="3924300" y="1700213"/>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А</a:t>
            </a:r>
          </a:p>
        </p:txBody>
      </p:sp>
      <p:sp>
        <p:nvSpPr>
          <p:cNvPr id="7" name="Овал 6"/>
          <p:cNvSpPr/>
          <p:nvPr/>
        </p:nvSpPr>
        <p:spPr>
          <a:xfrm>
            <a:off x="1763713" y="522922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a:t>D
</a:t>
            </a:r>
            <a:endParaRPr lang="ru-RU" sz="4000" dirty="0"/>
          </a:p>
        </p:txBody>
      </p:sp>
      <p:sp>
        <p:nvSpPr>
          <p:cNvPr id="8" name="Овал 7"/>
          <p:cNvSpPr/>
          <p:nvPr/>
        </p:nvSpPr>
        <p:spPr>
          <a:xfrm>
            <a:off x="5867400" y="3141663"/>
            <a:ext cx="914400" cy="9144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В</a:t>
            </a:r>
          </a:p>
        </p:txBody>
      </p:sp>
      <p:sp>
        <p:nvSpPr>
          <p:cNvPr id="9" name="Овал 8"/>
          <p:cNvSpPr/>
          <p:nvPr/>
        </p:nvSpPr>
        <p:spPr>
          <a:xfrm>
            <a:off x="5867400" y="522922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С</a:t>
            </a:r>
          </a:p>
        </p:txBody>
      </p:sp>
      <p:cxnSp>
        <p:nvCxnSpPr>
          <p:cNvPr id="25" name="Прямая со стрелкой 24"/>
          <p:cNvCxnSpPr>
            <a:stCxn id="5" idx="2"/>
            <a:endCxn id="4" idx="7"/>
          </p:cNvCxnSpPr>
          <p:nvPr/>
        </p:nvCxnSpPr>
        <p:spPr>
          <a:xfrm flipH="1">
            <a:off x="2544763" y="2157413"/>
            <a:ext cx="1379537" cy="9731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5" idx="6"/>
            <a:endCxn id="8" idx="1"/>
          </p:cNvCxnSpPr>
          <p:nvPr/>
        </p:nvCxnSpPr>
        <p:spPr>
          <a:xfrm>
            <a:off x="4838700" y="2157413"/>
            <a:ext cx="1163638" cy="1117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stCxn id="4" idx="4"/>
            <a:endCxn id="7" idx="0"/>
          </p:cNvCxnSpPr>
          <p:nvPr/>
        </p:nvCxnSpPr>
        <p:spPr>
          <a:xfrm>
            <a:off x="2220913" y="3911600"/>
            <a:ext cx="0" cy="1317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stCxn id="8" idx="4"/>
            <a:endCxn id="9" idx="0"/>
          </p:cNvCxnSpPr>
          <p:nvPr/>
        </p:nvCxnSpPr>
        <p:spPr>
          <a:xfrm>
            <a:off x="6324600" y="4056063"/>
            <a:ext cx="0" cy="1173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5085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1066735"/>
            <a:ext cx="6512511" cy="1143000"/>
          </a:xfrm>
          <a:noFill/>
        </p:spPr>
        <p:txBody>
          <a:bodyPr/>
          <a:lstStyle/>
          <a:p>
            <a:pPr>
              <a:defRPr/>
            </a:pPr>
            <a:r>
              <a:rPr lang="ru-RU" dirty="0"/>
              <a:t>«</a:t>
            </a:r>
            <a:r>
              <a:rPr lang="en-US" dirty="0"/>
              <a:t>Tent</a:t>
            </a:r>
            <a:r>
              <a:rPr lang="ru-RU" dirty="0"/>
              <a:t>»</a:t>
            </a:r>
          </a:p>
        </p:txBody>
      </p:sp>
      <p:sp>
        <p:nvSpPr>
          <p:cNvPr id="21507" name="Содержимое 2"/>
          <p:cNvSpPr>
            <a:spLocks noGrp="1"/>
          </p:cNvSpPr>
          <p:nvPr>
            <p:ph idx="4294967295"/>
          </p:nvPr>
        </p:nvSpPr>
        <p:spPr>
          <a:xfrm>
            <a:off x="457200" y="5686425"/>
            <a:ext cx="8229600" cy="439738"/>
          </a:xfrm>
          <a:prstGeom prst="rect">
            <a:avLst/>
          </a:prstGeom>
        </p:spPr>
        <p:txBody>
          <a:bodyPr/>
          <a:lstStyle/>
          <a:p>
            <a:pPr>
              <a:buFont typeface="Arial" charset="0"/>
              <a:buNone/>
            </a:pPr>
            <a:endParaRPr lang="ru-RU" altLang="ru-RU" dirty="0"/>
          </a:p>
        </p:txBody>
      </p:sp>
      <p:sp>
        <p:nvSpPr>
          <p:cNvPr id="4" name="Овал 3"/>
          <p:cNvSpPr/>
          <p:nvPr/>
        </p:nvSpPr>
        <p:spPr>
          <a:xfrm>
            <a:off x="1763713" y="2997200"/>
            <a:ext cx="914400" cy="9144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Е</a:t>
            </a:r>
          </a:p>
        </p:txBody>
      </p:sp>
      <p:sp>
        <p:nvSpPr>
          <p:cNvPr id="5" name="Овал 4"/>
          <p:cNvSpPr/>
          <p:nvPr/>
        </p:nvSpPr>
        <p:spPr>
          <a:xfrm>
            <a:off x="3924300" y="1700213"/>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А</a:t>
            </a:r>
          </a:p>
        </p:txBody>
      </p:sp>
      <p:sp>
        <p:nvSpPr>
          <p:cNvPr id="7" name="Овал 6"/>
          <p:cNvSpPr/>
          <p:nvPr/>
        </p:nvSpPr>
        <p:spPr>
          <a:xfrm>
            <a:off x="1763713" y="5229225"/>
            <a:ext cx="914400" cy="914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Д</a:t>
            </a:r>
          </a:p>
        </p:txBody>
      </p:sp>
      <p:sp>
        <p:nvSpPr>
          <p:cNvPr id="8" name="Овал 7"/>
          <p:cNvSpPr/>
          <p:nvPr/>
        </p:nvSpPr>
        <p:spPr>
          <a:xfrm>
            <a:off x="5867400" y="3141663"/>
            <a:ext cx="914400" cy="9144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В</a:t>
            </a:r>
          </a:p>
        </p:txBody>
      </p:sp>
      <p:sp>
        <p:nvSpPr>
          <p:cNvPr id="9" name="Овал 8"/>
          <p:cNvSpPr/>
          <p:nvPr/>
        </p:nvSpPr>
        <p:spPr>
          <a:xfrm>
            <a:off x="5867400" y="5229225"/>
            <a:ext cx="914400" cy="914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С</a:t>
            </a:r>
          </a:p>
        </p:txBody>
      </p:sp>
      <p:cxnSp>
        <p:nvCxnSpPr>
          <p:cNvPr id="25" name="Прямая со стрелкой 24"/>
          <p:cNvCxnSpPr>
            <a:stCxn id="5" idx="2"/>
            <a:endCxn id="4" idx="7"/>
          </p:cNvCxnSpPr>
          <p:nvPr/>
        </p:nvCxnSpPr>
        <p:spPr>
          <a:xfrm flipH="1">
            <a:off x="2544763" y="2157413"/>
            <a:ext cx="1379537" cy="9731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5" idx="6"/>
            <a:endCxn id="8" idx="1"/>
          </p:cNvCxnSpPr>
          <p:nvPr/>
        </p:nvCxnSpPr>
        <p:spPr>
          <a:xfrm>
            <a:off x="4838700" y="2157413"/>
            <a:ext cx="1163638" cy="1117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stCxn id="4" idx="4"/>
            <a:endCxn id="7" idx="0"/>
          </p:cNvCxnSpPr>
          <p:nvPr/>
        </p:nvCxnSpPr>
        <p:spPr>
          <a:xfrm>
            <a:off x="2220913" y="3911600"/>
            <a:ext cx="0" cy="1317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stCxn id="8" idx="4"/>
            <a:endCxn id="9" idx="0"/>
          </p:cNvCxnSpPr>
          <p:nvPr/>
        </p:nvCxnSpPr>
        <p:spPr>
          <a:xfrm>
            <a:off x="6324600" y="4056063"/>
            <a:ext cx="0" cy="1173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4" idx="6"/>
          </p:cNvCxnSpPr>
          <p:nvPr/>
        </p:nvCxnSpPr>
        <p:spPr>
          <a:xfrm>
            <a:off x="2678113" y="3454400"/>
            <a:ext cx="3189287" cy="4603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03800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Содержимое 2"/>
          <p:cNvSpPr>
            <a:spLocks noGrp="1"/>
          </p:cNvSpPr>
          <p:nvPr>
            <p:ph idx="1"/>
          </p:nvPr>
        </p:nvSpPr>
        <p:spPr>
          <a:xfrm>
            <a:off x="214313" y="1357313"/>
            <a:ext cx="8715375" cy="4967287"/>
          </a:xfrm>
        </p:spPr>
        <p:txBody>
          <a:bodyPr/>
          <a:lstStyle/>
          <a:p>
            <a:pPr algn="just"/>
            <a:r>
              <a:rPr lang="ru-RU" sz="2400" b="1" dirty="0"/>
              <a:t>«</a:t>
            </a:r>
            <a:r>
              <a:rPr lang="en-US" sz="2400" b="1" dirty="0"/>
              <a:t>Tent</a:t>
            </a:r>
            <a:r>
              <a:rPr lang="ru-RU" sz="2400" b="1" dirty="0"/>
              <a:t>».</a:t>
            </a:r>
            <a:r>
              <a:rPr lang="ru-RU" sz="2400" dirty="0"/>
              <a:t> </a:t>
            </a:r>
            <a:r>
              <a:rPr lang="en-US" sz="2400" dirty="0"/>
              <a:t>The upper positions A, B, C form a closed network - a small circle, with a channel between B and C. Effective and effective provided a clear definition of the rights and responsibilities of B and C, otherwise - uncertainty or potential disagreement, requires constant intervention of paragraph A; Network performance is declining.
 </a:t>
            </a:r>
            <a:r>
              <a:rPr lang="ru-RU" sz="2200" b="1" dirty="0"/>
              <a:t>«</a:t>
            </a:r>
            <a:r>
              <a:rPr lang="en-US" sz="2200" b="1" dirty="0"/>
              <a:t>House</a:t>
            </a:r>
            <a:r>
              <a:rPr lang="ru-RU" sz="2200" b="1" dirty="0"/>
              <a:t>».</a:t>
            </a:r>
            <a:r>
              <a:rPr lang="ru-RU" sz="2200" dirty="0"/>
              <a:t> </a:t>
            </a:r>
            <a:r>
              <a:rPr lang="en-US" sz="2200" dirty="0"/>
              <a:t>Completely closed system, there is a new official E-D channel, this. It is possible to connect each item with other points through several channels. Three circles of communication: large, uniting all members of the network and two small - A, B, C and B, C, D, E. From an organizational point of view, "home" - the most vulnerable of all information networks because of the many official channels through which information is transmitted from one point to another.</a:t>
            </a:r>
            <a:endParaRPr lang="ru-RU" sz="2200" dirty="0"/>
          </a:p>
        </p:txBody>
      </p:sp>
      <p:sp>
        <p:nvSpPr>
          <p:cNvPr id="33796" name="Заголовок 1"/>
          <p:cNvSpPr>
            <a:spLocks noGrp="1"/>
          </p:cNvSpPr>
          <p:nvPr>
            <p:ph type="title"/>
          </p:nvPr>
        </p:nvSpPr>
        <p:spPr/>
        <p:txBody>
          <a:bodyPr/>
          <a:lstStyle/>
          <a:p>
            <a:pPr eaLnBrk="1" hangingPunct="1"/>
            <a:r>
              <a:rPr lang="ru-RU"/>
              <a:t>Виды коммуникационных сетей</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Содержимое 2"/>
          <p:cNvSpPr>
            <a:spLocks noGrp="1"/>
          </p:cNvSpPr>
          <p:nvPr>
            <p:ph idx="1"/>
          </p:nvPr>
        </p:nvSpPr>
        <p:spPr>
          <a:xfrm>
            <a:off x="214313" y="1357313"/>
            <a:ext cx="8715375" cy="4967287"/>
          </a:xfrm>
        </p:spPr>
        <p:txBody>
          <a:bodyPr/>
          <a:lstStyle/>
          <a:p>
            <a:pPr algn="just"/>
            <a:r>
              <a:rPr lang="ru-RU" sz="2400" b="1" dirty="0"/>
              <a:t>«Палатка».</a:t>
            </a:r>
            <a:r>
              <a:rPr lang="ru-RU" sz="2400" dirty="0"/>
              <a:t> Верхние позиции А, В, С образуют замкнутую сеть – небольшой круг, с каналом между В и С. Эффективна и действенна при условии чёткого определения прав и обязанностей В и С, в противном случае – неопределённость или потенциальные разногласия, требуется постоянное вмешательство пункта А; производительность сети снижается.</a:t>
            </a:r>
            <a:endParaRPr lang="ru-RU" sz="2200" b="1" dirty="0"/>
          </a:p>
          <a:p>
            <a:pPr algn="just"/>
            <a:r>
              <a:rPr lang="ru-RU" sz="2200" b="1" dirty="0"/>
              <a:t>«Дом».</a:t>
            </a:r>
            <a:r>
              <a:rPr lang="ru-RU" sz="2200" dirty="0"/>
              <a:t> Полностью замкнутая система, имеется новый официальный канал Е-Д, это. Возможна связь каждого пункта с другими точками по нескольким каналам. Три круга коммуникаций: большой, объединяющий всех членов сети и два малых – А, В, С и В, С, Д, Е. С организационной точки зрения «дом» – самая уязвимая из всех информационных сетей из-за множества официальных каналов, по которым от одного пункта к другому передается информация.</a:t>
            </a:r>
          </a:p>
        </p:txBody>
      </p:sp>
      <p:sp>
        <p:nvSpPr>
          <p:cNvPr id="33796" name="Заголовок 1"/>
          <p:cNvSpPr>
            <a:spLocks noGrp="1"/>
          </p:cNvSpPr>
          <p:nvPr>
            <p:ph type="title"/>
          </p:nvPr>
        </p:nvSpPr>
        <p:spPr/>
        <p:txBody>
          <a:bodyPr/>
          <a:lstStyle/>
          <a:p>
            <a:pPr eaLnBrk="1" hangingPunct="1"/>
            <a:r>
              <a:rPr lang="ru-RU"/>
              <a:t>Виды коммуникационных сетей</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extLst>
      <p:ext uri="{BB962C8B-B14F-4D97-AF65-F5344CB8AC3E}">
        <p14:creationId xmlns:p14="http://schemas.microsoft.com/office/powerpoint/2010/main" val="37276814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5744" y="1184276"/>
            <a:ext cx="6512511" cy="1143000"/>
          </a:xfrm>
          <a:noFill/>
        </p:spPr>
        <p:txBody>
          <a:bodyPr/>
          <a:lstStyle/>
          <a:p>
            <a:pPr>
              <a:defRPr/>
            </a:pPr>
            <a:r>
              <a:rPr lang="ru-RU" dirty="0"/>
              <a:t>«</a:t>
            </a:r>
            <a:r>
              <a:rPr lang="en-US" dirty="0"/>
              <a:t>House</a:t>
            </a:r>
            <a:r>
              <a:rPr lang="ru-RU" dirty="0"/>
              <a:t>»</a:t>
            </a:r>
          </a:p>
        </p:txBody>
      </p:sp>
      <p:sp>
        <p:nvSpPr>
          <p:cNvPr id="22531" name="Содержимое 2"/>
          <p:cNvSpPr>
            <a:spLocks noGrp="1"/>
          </p:cNvSpPr>
          <p:nvPr>
            <p:ph idx="4294967295"/>
          </p:nvPr>
        </p:nvSpPr>
        <p:spPr>
          <a:xfrm>
            <a:off x="457200" y="5614988"/>
            <a:ext cx="8229600" cy="511175"/>
          </a:xfrm>
          <a:prstGeom prst="rect">
            <a:avLst/>
          </a:prstGeom>
        </p:spPr>
        <p:txBody>
          <a:bodyPr/>
          <a:lstStyle/>
          <a:p>
            <a:pPr>
              <a:buFont typeface="Arial" charset="0"/>
              <a:buNone/>
            </a:pPr>
            <a:endParaRPr lang="ru-RU" altLang="ru-RU" dirty="0"/>
          </a:p>
        </p:txBody>
      </p:sp>
      <p:sp>
        <p:nvSpPr>
          <p:cNvPr id="4" name="Овал 3"/>
          <p:cNvSpPr/>
          <p:nvPr/>
        </p:nvSpPr>
        <p:spPr>
          <a:xfrm>
            <a:off x="1763713" y="2997200"/>
            <a:ext cx="914400"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Е</a:t>
            </a:r>
          </a:p>
        </p:txBody>
      </p:sp>
      <p:sp>
        <p:nvSpPr>
          <p:cNvPr id="5" name="Овал 4"/>
          <p:cNvSpPr/>
          <p:nvPr/>
        </p:nvSpPr>
        <p:spPr>
          <a:xfrm>
            <a:off x="3924300" y="1700213"/>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А</a:t>
            </a:r>
          </a:p>
        </p:txBody>
      </p:sp>
      <p:sp>
        <p:nvSpPr>
          <p:cNvPr id="7" name="Овал 6"/>
          <p:cNvSpPr/>
          <p:nvPr/>
        </p:nvSpPr>
        <p:spPr>
          <a:xfrm>
            <a:off x="1763713" y="51577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Д</a:t>
            </a:r>
          </a:p>
        </p:txBody>
      </p:sp>
      <p:sp>
        <p:nvSpPr>
          <p:cNvPr id="8" name="Овал 7"/>
          <p:cNvSpPr/>
          <p:nvPr/>
        </p:nvSpPr>
        <p:spPr>
          <a:xfrm>
            <a:off x="5867400" y="3141663"/>
            <a:ext cx="914400" cy="914400"/>
          </a:xfrm>
          <a:prstGeom prst="ellipse">
            <a:avLst/>
          </a:prstGeom>
          <a:solidFill>
            <a:srgbClr val="00B05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В</a:t>
            </a:r>
          </a:p>
        </p:txBody>
      </p:sp>
      <p:sp>
        <p:nvSpPr>
          <p:cNvPr id="9" name="Овал 8"/>
          <p:cNvSpPr/>
          <p:nvPr/>
        </p:nvSpPr>
        <p:spPr>
          <a:xfrm>
            <a:off x="5867400" y="522922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С</a:t>
            </a:r>
          </a:p>
        </p:txBody>
      </p:sp>
      <p:cxnSp>
        <p:nvCxnSpPr>
          <p:cNvPr id="25" name="Прямая со стрелкой 24"/>
          <p:cNvCxnSpPr>
            <a:stCxn id="5" idx="2"/>
            <a:endCxn id="4" idx="7"/>
          </p:cNvCxnSpPr>
          <p:nvPr/>
        </p:nvCxnSpPr>
        <p:spPr>
          <a:xfrm flipH="1">
            <a:off x="2544763" y="2157413"/>
            <a:ext cx="1379537" cy="9731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5" idx="6"/>
            <a:endCxn id="8" idx="1"/>
          </p:cNvCxnSpPr>
          <p:nvPr/>
        </p:nvCxnSpPr>
        <p:spPr>
          <a:xfrm>
            <a:off x="4838700" y="2157413"/>
            <a:ext cx="1163638" cy="1117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stCxn id="4" idx="4"/>
            <a:endCxn id="7" idx="0"/>
          </p:cNvCxnSpPr>
          <p:nvPr/>
        </p:nvCxnSpPr>
        <p:spPr>
          <a:xfrm>
            <a:off x="2220913" y="3911600"/>
            <a:ext cx="0" cy="1246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stCxn id="8" idx="4"/>
            <a:endCxn id="9" idx="0"/>
          </p:cNvCxnSpPr>
          <p:nvPr/>
        </p:nvCxnSpPr>
        <p:spPr>
          <a:xfrm>
            <a:off x="6324600" y="4056063"/>
            <a:ext cx="0" cy="1173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4" idx="6"/>
          </p:cNvCxnSpPr>
          <p:nvPr/>
        </p:nvCxnSpPr>
        <p:spPr>
          <a:xfrm>
            <a:off x="2678113" y="3454400"/>
            <a:ext cx="3189287" cy="4603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V="1">
            <a:off x="2700338" y="5686425"/>
            <a:ext cx="3167062" cy="4603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9008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2444" y="1082676"/>
            <a:ext cx="6512511" cy="1143000"/>
          </a:xfrm>
          <a:noFill/>
        </p:spPr>
        <p:txBody>
          <a:bodyPr/>
          <a:lstStyle/>
          <a:p>
            <a:pPr>
              <a:defRPr/>
            </a:pPr>
            <a:r>
              <a:rPr lang="ru-RU" dirty="0"/>
              <a:t>«</a:t>
            </a:r>
            <a:r>
              <a:rPr lang="en-US" dirty="0"/>
              <a:t>Pinwheel</a:t>
            </a:r>
            <a:r>
              <a:rPr lang="ru-RU" dirty="0"/>
              <a:t>»</a:t>
            </a:r>
          </a:p>
        </p:txBody>
      </p:sp>
      <p:sp>
        <p:nvSpPr>
          <p:cNvPr id="23555" name="Содержимое 2"/>
          <p:cNvSpPr>
            <a:spLocks noGrp="1"/>
          </p:cNvSpPr>
          <p:nvPr>
            <p:ph idx="4294967295"/>
          </p:nvPr>
        </p:nvSpPr>
        <p:spPr>
          <a:xfrm>
            <a:off x="457200" y="5614988"/>
            <a:ext cx="8229600" cy="511175"/>
          </a:xfrm>
          <a:prstGeom prst="rect">
            <a:avLst/>
          </a:prstGeom>
        </p:spPr>
        <p:txBody>
          <a:bodyPr/>
          <a:lstStyle/>
          <a:p>
            <a:pPr>
              <a:buFont typeface="Arial" charset="0"/>
              <a:buNone/>
            </a:pPr>
            <a:endParaRPr lang="ru-RU" altLang="ru-RU" dirty="0"/>
          </a:p>
        </p:txBody>
      </p:sp>
      <p:sp>
        <p:nvSpPr>
          <p:cNvPr id="4" name="Овал 3"/>
          <p:cNvSpPr/>
          <p:nvPr/>
        </p:nvSpPr>
        <p:spPr>
          <a:xfrm>
            <a:off x="1763713" y="2997200"/>
            <a:ext cx="914400"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Е</a:t>
            </a:r>
          </a:p>
        </p:txBody>
      </p:sp>
      <p:sp>
        <p:nvSpPr>
          <p:cNvPr id="5" name="Овал 4"/>
          <p:cNvSpPr/>
          <p:nvPr/>
        </p:nvSpPr>
        <p:spPr>
          <a:xfrm>
            <a:off x="3924300" y="1700213"/>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А</a:t>
            </a:r>
          </a:p>
        </p:txBody>
      </p:sp>
      <p:sp>
        <p:nvSpPr>
          <p:cNvPr id="7" name="Овал 6"/>
          <p:cNvSpPr/>
          <p:nvPr/>
        </p:nvSpPr>
        <p:spPr>
          <a:xfrm>
            <a:off x="2627313" y="51577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Д</a:t>
            </a:r>
          </a:p>
        </p:txBody>
      </p:sp>
      <p:sp>
        <p:nvSpPr>
          <p:cNvPr id="8" name="Овал 7"/>
          <p:cNvSpPr/>
          <p:nvPr/>
        </p:nvSpPr>
        <p:spPr>
          <a:xfrm>
            <a:off x="5867400" y="3141663"/>
            <a:ext cx="914400"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В</a:t>
            </a:r>
          </a:p>
        </p:txBody>
      </p:sp>
      <p:sp>
        <p:nvSpPr>
          <p:cNvPr id="9" name="Овал 8"/>
          <p:cNvSpPr/>
          <p:nvPr/>
        </p:nvSpPr>
        <p:spPr>
          <a:xfrm>
            <a:off x="5148263" y="51577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С</a:t>
            </a:r>
          </a:p>
        </p:txBody>
      </p:sp>
      <p:cxnSp>
        <p:nvCxnSpPr>
          <p:cNvPr id="16" name="Прямая со стрелкой 15"/>
          <p:cNvCxnSpPr>
            <a:stCxn id="5" idx="6"/>
            <a:endCxn id="8" idx="1"/>
          </p:cNvCxnSpPr>
          <p:nvPr/>
        </p:nvCxnSpPr>
        <p:spPr>
          <a:xfrm>
            <a:off x="4838700" y="2157413"/>
            <a:ext cx="1163638" cy="1117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8" idx="4"/>
          </p:cNvCxnSpPr>
          <p:nvPr/>
        </p:nvCxnSpPr>
        <p:spPr>
          <a:xfrm flipH="1">
            <a:off x="5795963" y="4056063"/>
            <a:ext cx="528637" cy="1173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9" idx="2"/>
            <a:endCxn id="7" idx="6"/>
          </p:cNvCxnSpPr>
          <p:nvPr/>
        </p:nvCxnSpPr>
        <p:spPr>
          <a:xfrm flipH="1">
            <a:off x="3541713" y="5614988"/>
            <a:ext cx="16065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7" idx="1"/>
            <a:endCxn id="4" idx="4"/>
          </p:cNvCxnSpPr>
          <p:nvPr/>
        </p:nvCxnSpPr>
        <p:spPr>
          <a:xfrm flipH="1" flipV="1">
            <a:off x="2220913" y="3911600"/>
            <a:ext cx="541337" cy="1379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4" idx="7"/>
          </p:cNvCxnSpPr>
          <p:nvPr/>
        </p:nvCxnSpPr>
        <p:spPr>
          <a:xfrm flipV="1">
            <a:off x="2544763" y="2205038"/>
            <a:ext cx="1379537" cy="925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3182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Содержимое 2"/>
          <p:cNvSpPr>
            <a:spLocks noGrp="1"/>
          </p:cNvSpPr>
          <p:nvPr>
            <p:ph idx="1"/>
          </p:nvPr>
        </p:nvSpPr>
        <p:spPr>
          <a:xfrm>
            <a:off x="357188" y="1928813"/>
            <a:ext cx="8610600" cy="4395787"/>
          </a:xfrm>
        </p:spPr>
        <p:txBody>
          <a:bodyPr/>
          <a:lstStyle/>
          <a:p>
            <a:r>
              <a:rPr lang="ru-RU" sz="2400" b="1" dirty="0"/>
              <a:t>«</a:t>
            </a:r>
            <a:r>
              <a:rPr lang="en-US" sz="2400" b="1" dirty="0"/>
              <a:t>Pinwheel</a:t>
            </a:r>
            <a:r>
              <a:rPr lang="ru-RU" sz="2400" b="1" dirty="0"/>
              <a:t>».</a:t>
            </a:r>
            <a:r>
              <a:rPr lang="ru-RU" sz="2400" dirty="0"/>
              <a:t> </a:t>
            </a:r>
            <a:r>
              <a:rPr lang="en-US" sz="2400" dirty="0"/>
              <a:t>For situations where groups communicate in a circle. It is possible to exchange views, there is a danger of distortion of information when it is interpreted.
 </a:t>
            </a:r>
            <a:r>
              <a:rPr lang="ru-RU" sz="2400" b="1" dirty="0"/>
              <a:t>«</a:t>
            </a:r>
            <a:r>
              <a:rPr lang="en-US" sz="2400" b="1" dirty="0"/>
              <a:t>Tent</a:t>
            </a:r>
            <a:r>
              <a:rPr lang="ru-RU" sz="2400" b="1" dirty="0"/>
              <a:t>». </a:t>
            </a:r>
            <a:r>
              <a:rPr lang="en-US" sz="2400" dirty="0"/>
              <a:t>Two different power lines come from The Leader A, who organizes and processes information. A strong and stable network, subject to clearly defined power and responsibility. There is a minimum of informal interactions.  </a:t>
            </a:r>
            <a:endParaRPr lang="ru-RU" sz="2400" dirty="0"/>
          </a:p>
        </p:txBody>
      </p:sp>
      <p:sp>
        <p:nvSpPr>
          <p:cNvPr id="32772" name="Заголовок 1"/>
          <p:cNvSpPr>
            <a:spLocks noGrp="1"/>
          </p:cNvSpPr>
          <p:nvPr>
            <p:ph type="title"/>
          </p:nvPr>
        </p:nvSpPr>
        <p:spPr/>
        <p:txBody>
          <a:bodyPr/>
          <a:lstStyle/>
          <a:p>
            <a:pPr eaLnBrk="1" hangingPunct="1"/>
            <a:r>
              <a:rPr lang="ru-RU"/>
              <a:t>Виды коммуникационных сетей</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53765"/>
            <a:ext cx="7652740" cy="1367557"/>
          </a:xfrm>
          <a:noFill/>
        </p:spPr>
        <p:txBody>
          <a:bodyPr/>
          <a:lstStyle/>
          <a:p>
            <a:pPr>
              <a:defRPr/>
            </a:pPr>
            <a:r>
              <a:rPr lang="ru-RU" dirty="0"/>
              <a:t>«</a:t>
            </a:r>
            <a:r>
              <a:rPr lang="en-US" dirty="0"/>
              <a:t>All-channel network</a:t>
            </a:r>
            <a:r>
              <a:rPr lang="ru-RU" dirty="0"/>
              <a:t>»</a:t>
            </a:r>
          </a:p>
        </p:txBody>
      </p:sp>
      <p:sp>
        <p:nvSpPr>
          <p:cNvPr id="24579" name="Содержимое 2"/>
          <p:cNvSpPr>
            <a:spLocks noGrp="1"/>
          </p:cNvSpPr>
          <p:nvPr>
            <p:ph idx="4294967295"/>
          </p:nvPr>
        </p:nvSpPr>
        <p:spPr>
          <a:xfrm>
            <a:off x="457200" y="5291138"/>
            <a:ext cx="8229600" cy="835025"/>
          </a:xfrm>
          <a:prstGeom prst="rect">
            <a:avLst/>
          </a:prstGeom>
        </p:spPr>
        <p:txBody>
          <a:bodyPr/>
          <a:lstStyle/>
          <a:p>
            <a:pPr>
              <a:buFont typeface="Arial" charset="0"/>
              <a:buNone/>
            </a:pPr>
            <a:endParaRPr lang="ru-RU" altLang="ru-RU" dirty="0"/>
          </a:p>
        </p:txBody>
      </p:sp>
      <p:sp>
        <p:nvSpPr>
          <p:cNvPr id="4" name="Овал 3"/>
          <p:cNvSpPr/>
          <p:nvPr/>
        </p:nvSpPr>
        <p:spPr>
          <a:xfrm>
            <a:off x="1763713" y="2997200"/>
            <a:ext cx="914400" cy="914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Е</a:t>
            </a:r>
          </a:p>
        </p:txBody>
      </p:sp>
      <p:sp>
        <p:nvSpPr>
          <p:cNvPr id="5" name="Овал 4"/>
          <p:cNvSpPr/>
          <p:nvPr/>
        </p:nvSpPr>
        <p:spPr>
          <a:xfrm>
            <a:off x="3924300" y="1700213"/>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А</a:t>
            </a:r>
          </a:p>
        </p:txBody>
      </p:sp>
      <p:sp>
        <p:nvSpPr>
          <p:cNvPr id="7" name="Овал 6"/>
          <p:cNvSpPr/>
          <p:nvPr/>
        </p:nvSpPr>
        <p:spPr>
          <a:xfrm>
            <a:off x="2627313" y="51577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Д</a:t>
            </a:r>
          </a:p>
        </p:txBody>
      </p:sp>
      <p:sp>
        <p:nvSpPr>
          <p:cNvPr id="8" name="Овал 7"/>
          <p:cNvSpPr/>
          <p:nvPr/>
        </p:nvSpPr>
        <p:spPr>
          <a:xfrm>
            <a:off x="5867400" y="3141663"/>
            <a:ext cx="914400" cy="914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В</a:t>
            </a:r>
          </a:p>
        </p:txBody>
      </p:sp>
      <p:sp>
        <p:nvSpPr>
          <p:cNvPr id="9" name="Овал 8"/>
          <p:cNvSpPr/>
          <p:nvPr/>
        </p:nvSpPr>
        <p:spPr>
          <a:xfrm>
            <a:off x="5148263" y="51577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С</a:t>
            </a:r>
          </a:p>
        </p:txBody>
      </p:sp>
      <p:cxnSp>
        <p:nvCxnSpPr>
          <p:cNvPr id="13" name="Прямая со стрелкой 12"/>
          <p:cNvCxnSpPr>
            <a:stCxn id="5" idx="6"/>
            <a:endCxn id="8" idx="1"/>
          </p:cNvCxnSpPr>
          <p:nvPr/>
        </p:nvCxnSpPr>
        <p:spPr>
          <a:xfrm>
            <a:off x="4838700" y="2157413"/>
            <a:ext cx="1163638" cy="11176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4" idx="4"/>
            <a:endCxn id="7" idx="1"/>
          </p:cNvCxnSpPr>
          <p:nvPr/>
        </p:nvCxnSpPr>
        <p:spPr>
          <a:xfrm>
            <a:off x="2220913" y="3911600"/>
            <a:ext cx="541337" cy="137953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7" idx="6"/>
            <a:endCxn id="9" idx="2"/>
          </p:cNvCxnSpPr>
          <p:nvPr/>
        </p:nvCxnSpPr>
        <p:spPr>
          <a:xfrm>
            <a:off x="3541713" y="5614988"/>
            <a:ext cx="160655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9" idx="7"/>
            <a:endCxn id="8" idx="4"/>
          </p:cNvCxnSpPr>
          <p:nvPr/>
        </p:nvCxnSpPr>
        <p:spPr>
          <a:xfrm flipV="1">
            <a:off x="5929313" y="4056063"/>
            <a:ext cx="395287" cy="12350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4" idx="7"/>
            <a:endCxn id="5" idx="2"/>
          </p:cNvCxnSpPr>
          <p:nvPr/>
        </p:nvCxnSpPr>
        <p:spPr>
          <a:xfrm flipV="1">
            <a:off x="2544763" y="2157413"/>
            <a:ext cx="1379537" cy="97313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5" idx="4"/>
          </p:cNvCxnSpPr>
          <p:nvPr/>
        </p:nvCxnSpPr>
        <p:spPr>
          <a:xfrm flipH="1">
            <a:off x="3276600" y="2614613"/>
            <a:ext cx="1104900" cy="25431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4356100" y="2636838"/>
            <a:ext cx="1008063" cy="25923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4" idx="6"/>
          </p:cNvCxnSpPr>
          <p:nvPr/>
        </p:nvCxnSpPr>
        <p:spPr>
          <a:xfrm>
            <a:off x="2678113" y="3454400"/>
            <a:ext cx="3189287" cy="4603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a:endCxn id="9" idx="1"/>
          </p:cNvCxnSpPr>
          <p:nvPr/>
        </p:nvCxnSpPr>
        <p:spPr>
          <a:xfrm>
            <a:off x="2678113" y="3598863"/>
            <a:ext cx="2603500" cy="16922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a:stCxn id="8" idx="2"/>
          </p:cNvCxnSpPr>
          <p:nvPr/>
        </p:nvCxnSpPr>
        <p:spPr>
          <a:xfrm flipH="1">
            <a:off x="3348038" y="3598863"/>
            <a:ext cx="2519362" cy="16303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7013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Содержимое 2"/>
          <p:cNvSpPr>
            <a:spLocks noGrp="1"/>
          </p:cNvSpPr>
          <p:nvPr>
            <p:ph idx="1"/>
          </p:nvPr>
        </p:nvSpPr>
        <p:spPr>
          <a:xfrm>
            <a:off x="214313" y="1500188"/>
            <a:ext cx="8715375" cy="4713287"/>
          </a:xfrm>
        </p:spPr>
        <p:txBody>
          <a:bodyPr/>
          <a:lstStyle/>
          <a:p>
            <a:pPr algn="just"/>
            <a:r>
              <a:rPr lang="ru-RU" sz="2200" b="1" dirty="0"/>
              <a:t>«</a:t>
            </a:r>
            <a:r>
              <a:rPr lang="en-US" sz="2200" b="1" dirty="0"/>
              <a:t>All-Channel" networks </a:t>
            </a:r>
            <a:r>
              <a:rPr lang="ru-RU" sz="2200" dirty="0"/>
              <a:t>– </a:t>
            </a:r>
            <a:r>
              <a:rPr lang="en-US" sz="2200" dirty="0"/>
              <a:t>fully decentralized networks. Formal leadership is divided or completely absent. There is no person (leader) who controls the network. It is used when all employees need to be involved in solving complex problems. Everyone, if desired, has the opportunity to express their opinion. More enthusiasm, business activity, creative work of employees. Leaders are brought up, and all information is treated with equal access. The reliability and reliability of the information is high, its control is more careful, can be carried out from several points. Weaknesses - the danger of group unanimity, inadequacy of assessment of difficulties (in the group - and "sea knee on knee"), the threat of instability and order, the danger of biased approach to the choice of leader.</a:t>
            </a:r>
            <a:endParaRPr lang="ru-RU" sz="2200" dirty="0"/>
          </a:p>
        </p:txBody>
      </p:sp>
      <p:sp>
        <p:nvSpPr>
          <p:cNvPr id="31748" name="Заголовок 1"/>
          <p:cNvSpPr>
            <a:spLocks noGrp="1"/>
          </p:cNvSpPr>
          <p:nvPr>
            <p:ph type="title"/>
          </p:nvPr>
        </p:nvSpPr>
        <p:spPr/>
        <p:txBody>
          <a:bodyPr/>
          <a:lstStyle/>
          <a:p>
            <a:pPr eaLnBrk="1" hangingPunct="1"/>
            <a:r>
              <a:rPr lang="ru-RU"/>
              <a:t>Виды коммуникационных сетей</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Содержимое 2"/>
          <p:cNvSpPr>
            <a:spLocks noGrp="1"/>
          </p:cNvSpPr>
          <p:nvPr>
            <p:ph idx="1"/>
          </p:nvPr>
        </p:nvSpPr>
        <p:spPr/>
        <p:txBody>
          <a:bodyPr/>
          <a:lstStyle/>
          <a:p>
            <a:pPr algn="just"/>
            <a:r>
              <a:rPr lang="en-US" sz="2400" dirty="0"/>
              <a:t>Management is related to the need for continuous coordination of the activities of the organization's departments and its individual members in order to achieve common goals</a:t>
            </a:r>
          </a:p>
          <a:p>
            <a:r>
              <a:rPr lang="en-US" sz="2400" dirty="0"/>
              <a:t>Coordination is carried out through various forms, as well as through various contacts in the communication process</a:t>
            </a:r>
          </a:p>
          <a:p>
            <a:r>
              <a:rPr lang="en-US" sz="2400" dirty="0"/>
              <a:t>Communication - a means of ensuring the integrity and functioning of the organization</a:t>
            </a:r>
          </a:p>
          <a:p>
            <a:r>
              <a:rPr lang="en-US" sz="2400" dirty="0"/>
              <a:t>The transfer of information takes place during communication</a:t>
            </a:r>
            <a:endParaRPr lang="ru-RU" sz="2400"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
        <p:nvSpPr>
          <p:cNvPr id="6146" name="Заголовок 1"/>
          <p:cNvSpPr>
            <a:spLocks noGrp="1"/>
          </p:cNvSpPr>
          <p:nvPr>
            <p:ph type="title"/>
          </p:nvPr>
        </p:nvSpPr>
        <p:spPr/>
        <p:txBody>
          <a:bodyPr/>
          <a:lstStyle/>
          <a:p>
            <a:r>
              <a:rPr lang="en-US" dirty="0"/>
              <a:t>The need for communications
</a:t>
            </a:r>
            <a:endParaRPr lang="ru-RU"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a:xfrm>
            <a:off x="607207" y="711072"/>
            <a:ext cx="6400800" cy="487363"/>
          </a:xfrm>
        </p:spPr>
        <p:txBody>
          <a:bodyPr/>
          <a:lstStyle/>
          <a:p>
            <a:pPr eaLnBrk="1" hangingPunct="1"/>
            <a:r>
              <a:rPr lang="en-US" dirty="0"/>
              <a:t>Question  2
</a:t>
            </a:r>
            <a:endParaRPr lang="ru-RU" dirty="0"/>
          </a:p>
        </p:txBody>
      </p:sp>
      <p:sp>
        <p:nvSpPr>
          <p:cNvPr id="34819" name="Содержимое 2"/>
          <p:cNvSpPr>
            <a:spLocks noGrp="1"/>
          </p:cNvSpPr>
          <p:nvPr>
            <p:ph idx="1"/>
          </p:nvPr>
        </p:nvSpPr>
        <p:spPr/>
        <p:txBody>
          <a:bodyPr/>
          <a:lstStyle/>
          <a:p>
            <a:pPr eaLnBrk="1" hangingPunct="1">
              <a:buNone/>
            </a:pPr>
            <a:r>
              <a:rPr lang="en-US" dirty="0"/>
              <a:t>	Communication process 
</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pic>
        <p:nvPicPr>
          <p:cNvPr id="6" name="Picture 5" descr="F:\Ира_D\Ирочка\картинки\18.jpg">
            <a:hlinkClick r:id="rId2" action="ppaction://hlinksldjump"/>
          </p:cNvPr>
          <p:cNvPicPr>
            <a:picLocks noChangeAspect="1" noChangeArrowheads="1"/>
          </p:cNvPicPr>
          <p:nvPr/>
        </p:nvPicPr>
        <p:blipFill>
          <a:blip r:embed="rId3"/>
          <a:srcRect/>
          <a:stretch>
            <a:fillRect/>
          </a:stretch>
        </p:blipFill>
        <p:spPr bwMode="auto">
          <a:xfrm>
            <a:off x="0" y="0"/>
            <a:ext cx="1214414" cy="1198435"/>
          </a:xfrm>
          <a:prstGeom prst="rect">
            <a:avLst/>
          </a:prstGeom>
          <a:noFill/>
        </p:spPr>
      </p:pic>
      <p:pic>
        <p:nvPicPr>
          <p:cNvPr id="4098" name="Picture 2">
            <a:extLst>
              <a:ext uri="{FF2B5EF4-FFF2-40B4-BE49-F238E27FC236}">
                <a16:creationId xmlns:a16="http://schemas.microsoft.com/office/drawing/2014/main" id="{07129BD0-7313-4BFB-B84F-AD876372F7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76" r="9039" b="10711"/>
          <a:stretch/>
        </p:blipFill>
        <p:spPr bwMode="auto">
          <a:xfrm>
            <a:off x="2339751" y="2276872"/>
            <a:ext cx="5688633" cy="456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
        <p:nvSpPr>
          <p:cNvPr id="36866" name="Заголовок 1"/>
          <p:cNvSpPr>
            <a:spLocks noGrp="1"/>
          </p:cNvSpPr>
          <p:nvPr>
            <p:ph type="title"/>
          </p:nvPr>
        </p:nvSpPr>
        <p:spPr/>
        <p:txBody>
          <a:bodyPr/>
          <a:lstStyle/>
          <a:p>
            <a:r>
              <a:rPr lang="en-US" dirty="0"/>
              <a:t>Principles of communication system in the organization
</a:t>
            </a:r>
            <a:endParaRPr lang="ru-RU" dirty="0"/>
          </a:p>
        </p:txBody>
      </p:sp>
      <p:sp>
        <p:nvSpPr>
          <p:cNvPr id="36867" name="Содержимое 2"/>
          <p:cNvSpPr>
            <a:spLocks noGrp="1"/>
          </p:cNvSpPr>
          <p:nvPr>
            <p:ph idx="1"/>
          </p:nvPr>
        </p:nvSpPr>
        <p:spPr>
          <a:xfrm>
            <a:off x="500472" y="1700808"/>
            <a:ext cx="8143056" cy="4713287"/>
          </a:xfrm>
        </p:spPr>
        <p:txBody>
          <a:bodyPr/>
          <a:lstStyle/>
          <a:p>
            <a:pPr algn="just"/>
            <a:r>
              <a:rPr lang="en-US" sz="2000" dirty="0"/>
              <a:t>How to meet the needs of cooperation, partnership and competence
The principle of regulating the scope of communications for certain officials and units
The principle of rational use of the manager's working time
The principle of information communication, the distribution of information to establish and maintain the necessary communications
The principle of authority and responsibility
The principle of regulating the communicative load of various parts of the organization
The principle of taking into account informal communications and using them in the management process
</a:t>
            </a:r>
            <a:endParaRPr lang="ru-RU" sz="20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p:txBody>
          <a:bodyPr/>
          <a:lstStyle/>
          <a:p>
            <a:r>
              <a:rPr lang="ru-RU" dirty="0"/>
              <a:t>Принципы системы коммуникаций в организации</a:t>
            </a:r>
          </a:p>
        </p:txBody>
      </p:sp>
      <p:sp>
        <p:nvSpPr>
          <p:cNvPr id="36867" name="Содержимое 2"/>
          <p:cNvSpPr>
            <a:spLocks noGrp="1"/>
          </p:cNvSpPr>
          <p:nvPr>
            <p:ph idx="1"/>
          </p:nvPr>
        </p:nvSpPr>
        <p:spPr/>
        <p:txBody>
          <a:bodyPr/>
          <a:lstStyle/>
          <a:p>
            <a:r>
              <a:rPr lang="ru-RU" sz="2000"/>
              <a:t>Принцип соответствия потребностям сотрудничества, партнёрства и компетентности</a:t>
            </a:r>
          </a:p>
          <a:p>
            <a:r>
              <a:rPr lang="ru-RU" sz="2000"/>
              <a:t>Принцип регулирования масштабов коммуникаций для определённых должностных лиц и подразделений</a:t>
            </a:r>
          </a:p>
          <a:p>
            <a:r>
              <a:rPr lang="ru-RU" sz="2000"/>
              <a:t>Принцип рационального использования рабочего времени руководителя</a:t>
            </a:r>
          </a:p>
          <a:p>
            <a:r>
              <a:rPr lang="ru-RU" sz="2000"/>
              <a:t>Принцип информационного обеспечения коммуникаций, распределение информации для установления и поддержания необходимых коммуникаций</a:t>
            </a:r>
          </a:p>
          <a:p>
            <a:r>
              <a:rPr lang="ru-RU" sz="2000"/>
              <a:t>Принцип полномочий и ответственности</a:t>
            </a:r>
          </a:p>
          <a:p>
            <a:r>
              <a:rPr lang="ru-RU" sz="2000"/>
              <a:t>Принцип регулирования коммуникативной нагрузки различных звеньев организации</a:t>
            </a:r>
          </a:p>
          <a:p>
            <a:r>
              <a:rPr lang="ru-RU" sz="2000"/>
              <a:t>Принцип учёта неформальных коммуникаций и использование их в процессе управления</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extLst>
      <p:ext uri="{BB962C8B-B14F-4D97-AF65-F5344CB8AC3E}">
        <p14:creationId xmlns:p14="http://schemas.microsoft.com/office/powerpoint/2010/main" val="22434831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p:txBody>
          <a:bodyPr/>
          <a:lstStyle/>
          <a:p>
            <a:pPr eaLnBrk="1" hangingPunct="1"/>
            <a:r>
              <a:rPr lang="ru-RU"/>
              <a:t>Понятие </a:t>
            </a:r>
          </a:p>
        </p:txBody>
      </p:sp>
      <p:sp>
        <p:nvSpPr>
          <p:cNvPr id="37891" name="Содержимое 2"/>
          <p:cNvSpPr>
            <a:spLocks noGrp="1"/>
          </p:cNvSpPr>
          <p:nvPr>
            <p:ph idx="1"/>
          </p:nvPr>
        </p:nvSpPr>
        <p:spPr/>
        <p:txBody>
          <a:bodyPr/>
          <a:lstStyle/>
          <a:p>
            <a:pPr eaLnBrk="1" hangingPunct="1"/>
            <a:r>
              <a:rPr lang="ru-RU" dirty="0">
                <a:solidFill>
                  <a:srgbClr val="FFC000"/>
                </a:solidFill>
              </a:rPr>
              <a:t>Коммуникационный процесс </a:t>
            </a:r>
            <a:r>
              <a:rPr lang="ru-RU" dirty="0"/>
              <a:t>– это процесс обмена информацией между двумя и более людьми</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497908" y="1772816"/>
            <a:ext cx="2201884" cy="57606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t>Коммуникатор</a:t>
            </a:r>
          </a:p>
        </p:txBody>
      </p:sp>
      <p:sp>
        <p:nvSpPr>
          <p:cNvPr id="28" name="Прямоугольник 27"/>
          <p:cNvSpPr/>
          <p:nvPr/>
        </p:nvSpPr>
        <p:spPr>
          <a:xfrm>
            <a:off x="497908" y="3021769"/>
            <a:ext cx="2218300" cy="69526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t>Цель коммуникации </a:t>
            </a:r>
          </a:p>
        </p:txBody>
      </p:sp>
      <p:sp>
        <p:nvSpPr>
          <p:cNvPr id="29" name="Прямоугольник 28"/>
          <p:cNvSpPr/>
          <p:nvPr/>
        </p:nvSpPr>
        <p:spPr>
          <a:xfrm>
            <a:off x="497908" y="4437112"/>
            <a:ext cx="2232248"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t>Смысл сообщения</a:t>
            </a:r>
          </a:p>
        </p:txBody>
      </p:sp>
      <p:sp>
        <p:nvSpPr>
          <p:cNvPr id="30" name="Прямоугольник 29"/>
          <p:cNvSpPr/>
          <p:nvPr/>
        </p:nvSpPr>
        <p:spPr>
          <a:xfrm>
            <a:off x="3347864" y="1700808"/>
            <a:ext cx="2808312" cy="166859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a:p>
            <a:pPr algn="ctr"/>
            <a:endParaRPr lang="ru-RU" dirty="0"/>
          </a:p>
          <a:p>
            <a:pPr algn="ctr"/>
            <a:endParaRPr lang="ru-RU" b="1" dirty="0"/>
          </a:p>
          <a:p>
            <a:pPr algn="ctr"/>
            <a:r>
              <a:rPr lang="ru-RU" b="1" dirty="0"/>
              <a:t>Коммуникативное поле</a:t>
            </a:r>
          </a:p>
          <a:p>
            <a:pPr marL="285750" indent="-285750">
              <a:buFont typeface="Arial" panose="020B0604020202020204" pitchFamily="34" charset="0"/>
              <a:buChar char="•"/>
            </a:pPr>
            <a:r>
              <a:rPr lang="ru-RU" sz="1600" i="1" dirty="0"/>
              <a:t>Нормы коммуникации</a:t>
            </a:r>
          </a:p>
          <a:p>
            <a:pPr marL="285750" indent="-285750">
              <a:buFont typeface="Arial" panose="020B0604020202020204" pitchFamily="34" charset="0"/>
              <a:buChar char="•"/>
            </a:pPr>
            <a:r>
              <a:rPr lang="ru-RU" sz="1600" i="1" dirty="0"/>
              <a:t>Скрипт коммуникации </a:t>
            </a:r>
          </a:p>
          <a:p>
            <a:pPr marL="285750" indent="-285750">
              <a:buFont typeface="Arial" panose="020B0604020202020204" pitchFamily="34" charset="0"/>
              <a:buChar char="•"/>
            </a:pPr>
            <a:r>
              <a:rPr lang="ru-RU" sz="1600" i="1" dirty="0"/>
              <a:t>Стиль коммуникации</a:t>
            </a:r>
          </a:p>
          <a:p>
            <a:pPr marL="285750" indent="-285750">
              <a:buFont typeface="Arial" panose="020B0604020202020204" pitchFamily="34" charset="0"/>
              <a:buChar char="•"/>
            </a:pPr>
            <a:r>
              <a:rPr lang="ru-RU" sz="1600" i="1" dirty="0"/>
              <a:t>Когнитивная нагрузка</a:t>
            </a:r>
            <a:r>
              <a:rPr lang="ru-RU" sz="1600" dirty="0"/>
              <a:t>  </a:t>
            </a:r>
          </a:p>
          <a:p>
            <a:pPr algn="ctr"/>
            <a:endParaRPr lang="ru-RU" dirty="0"/>
          </a:p>
          <a:p>
            <a:pPr algn="ctr"/>
            <a:endParaRPr lang="ru-RU" dirty="0"/>
          </a:p>
          <a:p>
            <a:pPr algn="ctr"/>
            <a:endParaRPr lang="ru-RU" dirty="0"/>
          </a:p>
        </p:txBody>
      </p:sp>
      <p:sp>
        <p:nvSpPr>
          <p:cNvPr id="31" name="Прямоугольник 30"/>
          <p:cNvSpPr/>
          <p:nvPr/>
        </p:nvSpPr>
        <p:spPr>
          <a:xfrm>
            <a:off x="3239852" y="3959095"/>
            <a:ext cx="3024336" cy="6480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t>Коммуникативные барьеры </a:t>
            </a:r>
          </a:p>
        </p:txBody>
      </p:sp>
      <p:sp>
        <p:nvSpPr>
          <p:cNvPr id="2048" name="Прямоугольник 2047"/>
          <p:cNvSpPr/>
          <p:nvPr/>
        </p:nvSpPr>
        <p:spPr>
          <a:xfrm>
            <a:off x="3455876" y="5013176"/>
            <a:ext cx="2592288" cy="115212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t>Сообщение</a:t>
            </a:r>
          </a:p>
          <a:p>
            <a:pPr algn="ctr"/>
            <a:endParaRPr lang="ru-RU" dirty="0"/>
          </a:p>
          <a:p>
            <a:pPr algn="ctr"/>
            <a:r>
              <a:rPr lang="ru-RU" dirty="0"/>
              <a:t>Канал</a:t>
            </a:r>
          </a:p>
        </p:txBody>
      </p:sp>
      <p:sp>
        <p:nvSpPr>
          <p:cNvPr id="2051" name="Прямоугольник 2050"/>
          <p:cNvSpPr/>
          <p:nvPr/>
        </p:nvSpPr>
        <p:spPr>
          <a:xfrm>
            <a:off x="6682288" y="1772816"/>
            <a:ext cx="2160240" cy="57606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t>Реципиент</a:t>
            </a:r>
          </a:p>
        </p:txBody>
      </p:sp>
      <p:sp>
        <p:nvSpPr>
          <p:cNvPr id="2052" name="Прямоугольник 2051"/>
          <p:cNvSpPr/>
          <p:nvPr/>
        </p:nvSpPr>
        <p:spPr>
          <a:xfrm>
            <a:off x="6679624" y="3021769"/>
            <a:ext cx="2160240" cy="69526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t>Определение цели</a:t>
            </a:r>
          </a:p>
        </p:txBody>
      </p:sp>
      <p:sp>
        <p:nvSpPr>
          <p:cNvPr id="2053" name="Прямоугольник 2052"/>
          <p:cNvSpPr/>
          <p:nvPr/>
        </p:nvSpPr>
        <p:spPr>
          <a:xfrm>
            <a:off x="6679624" y="4498816"/>
            <a:ext cx="2160240" cy="7303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t>Определение смысла </a:t>
            </a:r>
          </a:p>
        </p:txBody>
      </p:sp>
      <p:cxnSp>
        <p:nvCxnSpPr>
          <p:cNvPr id="2066" name="Прямая со стрелкой 2065"/>
          <p:cNvCxnSpPr>
            <a:stCxn id="28" idx="2"/>
            <a:endCxn id="29" idx="0"/>
          </p:cNvCxnSpPr>
          <p:nvPr/>
        </p:nvCxnSpPr>
        <p:spPr>
          <a:xfrm>
            <a:off x="1607058" y="3717032"/>
            <a:ext cx="6974" cy="72008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2068" name="Прямая соединительная линия 2067"/>
          <p:cNvCxnSpPr>
            <a:stCxn id="29" idx="2"/>
          </p:cNvCxnSpPr>
          <p:nvPr/>
        </p:nvCxnSpPr>
        <p:spPr>
          <a:xfrm>
            <a:off x="1614032" y="5229200"/>
            <a:ext cx="0" cy="36004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70" name="Прямая со стрелкой 2069"/>
          <p:cNvCxnSpPr>
            <a:endCxn id="2048" idx="1"/>
          </p:cNvCxnSpPr>
          <p:nvPr/>
        </p:nvCxnSpPr>
        <p:spPr>
          <a:xfrm>
            <a:off x="1598850" y="5589240"/>
            <a:ext cx="185702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72" name="Прямая соединительная линия 2071"/>
          <p:cNvCxnSpPr>
            <a:stCxn id="2048" idx="1"/>
            <a:endCxn id="2048" idx="3"/>
          </p:cNvCxnSpPr>
          <p:nvPr/>
        </p:nvCxnSpPr>
        <p:spPr>
          <a:xfrm>
            <a:off x="3455876" y="5589240"/>
            <a:ext cx="2592288" cy="0"/>
          </a:xfrm>
          <a:prstGeom prst="line">
            <a:avLst/>
          </a:prstGeom>
        </p:spPr>
        <p:style>
          <a:lnRef idx="2">
            <a:schemeClr val="dk1"/>
          </a:lnRef>
          <a:fillRef idx="0">
            <a:schemeClr val="dk1"/>
          </a:fillRef>
          <a:effectRef idx="1">
            <a:schemeClr val="dk1"/>
          </a:effectRef>
          <a:fontRef idx="minor">
            <a:schemeClr val="tx1"/>
          </a:fontRef>
        </p:style>
      </p:cxnSp>
      <p:cxnSp>
        <p:nvCxnSpPr>
          <p:cNvPr id="2074" name="Прямая соединительная линия 2073"/>
          <p:cNvCxnSpPr>
            <a:stCxn id="16" idx="2"/>
            <a:endCxn id="28" idx="0"/>
          </p:cNvCxnSpPr>
          <p:nvPr/>
        </p:nvCxnSpPr>
        <p:spPr>
          <a:xfrm>
            <a:off x="1598850" y="2348880"/>
            <a:ext cx="8208" cy="672889"/>
          </a:xfrm>
          <a:prstGeom prst="line">
            <a:avLst/>
          </a:prstGeom>
        </p:spPr>
        <p:style>
          <a:lnRef idx="1">
            <a:schemeClr val="accent1"/>
          </a:lnRef>
          <a:fillRef idx="2">
            <a:schemeClr val="accent1"/>
          </a:fillRef>
          <a:effectRef idx="1">
            <a:schemeClr val="accent1"/>
          </a:effectRef>
          <a:fontRef idx="minor">
            <a:schemeClr val="dk1"/>
          </a:fontRef>
        </p:style>
      </p:cxnSp>
      <p:cxnSp>
        <p:nvCxnSpPr>
          <p:cNvPr id="2076" name="Прямая соединительная линия 2075"/>
          <p:cNvCxnSpPr>
            <a:stCxn id="2051" idx="2"/>
            <a:endCxn id="2052" idx="0"/>
          </p:cNvCxnSpPr>
          <p:nvPr/>
        </p:nvCxnSpPr>
        <p:spPr>
          <a:xfrm flipH="1">
            <a:off x="7759744" y="2348880"/>
            <a:ext cx="2664" cy="672889"/>
          </a:xfrm>
          <a:prstGeom prst="line">
            <a:avLst/>
          </a:prstGeom>
        </p:spPr>
        <p:style>
          <a:lnRef idx="1">
            <a:schemeClr val="accent1"/>
          </a:lnRef>
          <a:fillRef idx="2">
            <a:schemeClr val="accent1"/>
          </a:fillRef>
          <a:effectRef idx="1">
            <a:schemeClr val="accent1"/>
          </a:effectRef>
          <a:fontRef idx="minor">
            <a:schemeClr val="dk1"/>
          </a:fontRef>
        </p:style>
      </p:cxnSp>
      <p:cxnSp>
        <p:nvCxnSpPr>
          <p:cNvPr id="2078" name="Прямая соединительная линия 2077"/>
          <p:cNvCxnSpPr>
            <a:stCxn id="2048" idx="3"/>
          </p:cNvCxnSpPr>
          <p:nvPr/>
        </p:nvCxnSpPr>
        <p:spPr>
          <a:xfrm>
            <a:off x="6048164" y="5589240"/>
            <a:ext cx="171424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80" name="Прямая со стрелкой 2079"/>
          <p:cNvCxnSpPr/>
          <p:nvPr/>
        </p:nvCxnSpPr>
        <p:spPr>
          <a:xfrm flipV="1">
            <a:off x="7781800" y="5229200"/>
            <a:ext cx="0"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82" name="Прямая со стрелкой 2081"/>
          <p:cNvCxnSpPr>
            <a:endCxn id="2052" idx="2"/>
          </p:cNvCxnSpPr>
          <p:nvPr/>
        </p:nvCxnSpPr>
        <p:spPr>
          <a:xfrm flipH="1" flipV="1">
            <a:off x="7759744" y="3717032"/>
            <a:ext cx="22056" cy="72008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2092" name="Прямая соединительная линия 2091"/>
          <p:cNvCxnSpPr/>
          <p:nvPr/>
        </p:nvCxnSpPr>
        <p:spPr>
          <a:xfrm flipH="1">
            <a:off x="8842528" y="2060848"/>
            <a:ext cx="1219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5" name="Прямая соединительная линия 2094"/>
          <p:cNvCxnSpPr>
            <a:endCxn id="16" idx="1"/>
          </p:cNvCxnSpPr>
          <p:nvPr/>
        </p:nvCxnSpPr>
        <p:spPr>
          <a:xfrm>
            <a:off x="323528" y="2060848"/>
            <a:ext cx="174380" cy="0"/>
          </a:xfrm>
          <a:prstGeom prst="line">
            <a:avLst/>
          </a:prstGeom>
        </p:spPr>
        <p:style>
          <a:lnRef idx="1">
            <a:schemeClr val="accent1"/>
          </a:lnRef>
          <a:fillRef idx="2">
            <a:schemeClr val="accent1"/>
          </a:fillRef>
          <a:effectRef idx="1">
            <a:schemeClr val="accent1"/>
          </a:effectRef>
          <a:fontRef idx="minor">
            <a:schemeClr val="dk1"/>
          </a:fontRef>
        </p:style>
      </p:cxnSp>
      <p:cxnSp>
        <p:nvCxnSpPr>
          <p:cNvPr id="2097" name="Прямая соединительная линия 2096"/>
          <p:cNvCxnSpPr/>
          <p:nvPr/>
        </p:nvCxnSpPr>
        <p:spPr>
          <a:xfrm>
            <a:off x="8964488" y="2060848"/>
            <a:ext cx="0" cy="4320480"/>
          </a:xfrm>
          <a:prstGeom prst="line">
            <a:avLst/>
          </a:prstGeom>
        </p:spPr>
        <p:style>
          <a:lnRef idx="3">
            <a:schemeClr val="accent1"/>
          </a:lnRef>
          <a:fillRef idx="0">
            <a:schemeClr val="accent1"/>
          </a:fillRef>
          <a:effectRef idx="2">
            <a:schemeClr val="accent1"/>
          </a:effectRef>
          <a:fontRef idx="minor">
            <a:schemeClr val="tx1"/>
          </a:fontRef>
        </p:style>
      </p:cxnSp>
      <p:cxnSp>
        <p:nvCxnSpPr>
          <p:cNvPr id="2099" name="Прямая соединительная линия 2098"/>
          <p:cNvCxnSpPr/>
          <p:nvPr/>
        </p:nvCxnSpPr>
        <p:spPr>
          <a:xfrm flipH="1">
            <a:off x="323528" y="6381328"/>
            <a:ext cx="864096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101" name="Прямая соединительная линия 2100"/>
          <p:cNvCxnSpPr/>
          <p:nvPr/>
        </p:nvCxnSpPr>
        <p:spPr>
          <a:xfrm flipV="1">
            <a:off x="323528" y="2060848"/>
            <a:ext cx="0" cy="4320480"/>
          </a:xfrm>
          <a:prstGeom prst="line">
            <a:avLst/>
          </a:prstGeom>
        </p:spPr>
        <p:style>
          <a:lnRef idx="3">
            <a:schemeClr val="accent1"/>
          </a:lnRef>
          <a:fillRef idx="0">
            <a:schemeClr val="accent1"/>
          </a:fillRef>
          <a:effectRef idx="2">
            <a:schemeClr val="accent1"/>
          </a:effectRef>
          <a:fontRef idx="minor">
            <a:schemeClr val="tx1"/>
          </a:fontRef>
        </p:style>
      </p:cxnSp>
      <p:cxnSp>
        <p:nvCxnSpPr>
          <p:cNvPr id="2105" name="Прямая со стрелкой 2104"/>
          <p:cNvCxnSpPr>
            <a:endCxn id="16" idx="1"/>
          </p:cNvCxnSpPr>
          <p:nvPr/>
        </p:nvCxnSpPr>
        <p:spPr>
          <a:xfrm>
            <a:off x="323528" y="2060848"/>
            <a:ext cx="174380"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sp>
        <p:nvSpPr>
          <p:cNvPr id="2106" name="TextBox 2105"/>
          <p:cNvSpPr txBox="1"/>
          <p:nvPr/>
        </p:nvSpPr>
        <p:spPr>
          <a:xfrm>
            <a:off x="3455876" y="6381328"/>
            <a:ext cx="2592288" cy="369332"/>
          </a:xfrm>
          <a:prstGeom prst="rect">
            <a:avLst/>
          </a:prstGeom>
          <a:noFill/>
        </p:spPr>
        <p:txBody>
          <a:bodyPr wrap="square" rtlCol="0">
            <a:spAutoFit/>
          </a:bodyPr>
          <a:lstStyle/>
          <a:p>
            <a:pPr algn="ctr"/>
            <a:r>
              <a:rPr lang="ru-RU" dirty="0"/>
              <a:t>Обратная связь</a:t>
            </a:r>
          </a:p>
        </p:txBody>
      </p:sp>
      <p:cxnSp>
        <p:nvCxnSpPr>
          <p:cNvPr id="2108" name="Прямая соединительная линия 2107"/>
          <p:cNvCxnSpPr/>
          <p:nvPr/>
        </p:nvCxnSpPr>
        <p:spPr>
          <a:xfrm>
            <a:off x="2730156" y="3717032"/>
            <a:ext cx="509696" cy="242063"/>
          </a:xfrm>
          <a:prstGeom prst="line">
            <a:avLst/>
          </a:prstGeom>
        </p:spPr>
        <p:style>
          <a:lnRef idx="1">
            <a:schemeClr val="accent1"/>
          </a:lnRef>
          <a:fillRef idx="2">
            <a:schemeClr val="accent1"/>
          </a:fillRef>
          <a:effectRef idx="1">
            <a:schemeClr val="accent1"/>
          </a:effectRef>
          <a:fontRef idx="minor">
            <a:schemeClr val="dk1"/>
          </a:fontRef>
        </p:style>
      </p:cxnSp>
      <p:cxnSp>
        <p:nvCxnSpPr>
          <p:cNvPr id="2114" name="Прямая соединительная линия 2113"/>
          <p:cNvCxnSpPr/>
          <p:nvPr/>
        </p:nvCxnSpPr>
        <p:spPr>
          <a:xfrm flipH="1">
            <a:off x="6264188" y="3717032"/>
            <a:ext cx="418100" cy="242063"/>
          </a:xfrm>
          <a:prstGeom prst="line">
            <a:avLst/>
          </a:prstGeom>
        </p:spPr>
        <p:style>
          <a:lnRef idx="1">
            <a:schemeClr val="accent1"/>
          </a:lnRef>
          <a:fillRef idx="2">
            <a:schemeClr val="accent1"/>
          </a:fillRef>
          <a:effectRef idx="1">
            <a:schemeClr val="accent1"/>
          </a:effectRef>
          <a:fontRef idx="minor">
            <a:schemeClr val="dk1"/>
          </a:fontRef>
        </p:style>
      </p:cxnSp>
      <p:sp>
        <p:nvSpPr>
          <p:cNvPr id="2117" name="TextBox 2116"/>
          <p:cNvSpPr txBox="1"/>
          <p:nvPr/>
        </p:nvSpPr>
        <p:spPr>
          <a:xfrm>
            <a:off x="1614032" y="5589240"/>
            <a:ext cx="1625820" cy="369332"/>
          </a:xfrm>
          <a:prstGeom prst="rect">
            <a:avLst/>
          </a:prstGeom>
          <a:noFill/>
        </p:spPr>
        <p:txBody>
          <a:bodyPr wrap="square" rtlCol="0">
            <a:spAutoFit/>
          </a:bodyPr>
          <a:lstStyle/>
          <a:p>
            <a:r>
              <a:rPr lang="ru-RU" dirty="0"/>
              <a:t>Кодирование </a:t>
            </a:r>
          </a:p>
        </p:txBody>
      </p:sp>
      <p:sp>
        <p:nvSpPr>
          <p:cNvPr id="2118" name="TextBox 2117"/>
          <p:cNvSpPr txBox="1"/>
          <p:nvPr/>
        </p:nvSpPr>
        <p:spPr>
          <a:xfrm>
            <a:off x="6048164" y="5589240"/>
            <a:ext cx="1944216" cy="369332"/>
          </a:xfrm>
          <a:prstGeom prst="rect">
            <a:avLst/>
          </a:prstGeom>
          <a:noFill/>
        </p:spPr>
        <p:txBody>
          <a:bodyPr wrap="square" rtlCol="0">
            <a:spAutoFit/>
          </a:bodyPr>
          <a:lstStyle/>
          <a:p>
            <a:r>
              <a:rPr lang="ru-RU" dirty="0"/>
              <a:t>Декодирование </a:t>
            </a:r>
          </a:p>
        </p:txBody>
      </p:sp>
      <p:sp>
        <p:nvSpPr>
          <p:cNvPr id="32" name="Прямоугольник 31"/>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
        <p:nvSpPr>
          <p:cNvPr id="2" name="Заголовок 1"/>
          <p:cNvSpPr>
            <a:spLocks noGrp="1"/>
          </p:cNvSpPr>
          <p:nvPr>
            <p:ph type="title"/>
          </p:nvPr>
        </p:nvSpPr>
        <p:spPr>
          <a:xfrm>
            <a:off x="-1238150" y="-87253"/>
            <a:ext cx="8446308" cy="1600200"/>
          </a:xfrm>
        </p:spPr>
        <p:txBody>
          <a:bodyPr>
            <a:normAutofit/>
          </a:bodyPr>
          <a:lstStyle/>
          <a:p>
            <a:r>
              <a:rPr lang="ru-RU" sz="4000" b="1" dirty="0">
                <a:latin typeface="Times New Roman" panose="02020603050405020304" pitchFamily="18" charset="0"/>
                <a:cs typeface="Times New Roman" panose="02020603050405020304" pitchFamily="18" charset="0"/>
              </a:rPr>
              <a:t>Структура коммуникативной ситуации</a:t>
            </a:r>
          </a:p>
        </p:txBody>
      </p:sp>
    </p:spTree>
    <p:extLst>
      <p:ext uri="{BB962C8B-B14F-4D97-AF65-F5344CB8AC3E}">
        <p14:creationId xmlns:p14="http://schemas.microsoft.com/office/powerpoint/2010/main" val="15017002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a:xfrm>
            <a:off x="0" y="609600"/>
            <a:ext cx="7286625" cy="487363"/>
          </a:xfrm>
        </p:spPr>
        <p:txBody>
          <a:bodyPr/>
          <a:lstStyle/>
          <a:p>
            <a:r>
              <a:rPr lang="ru-RU" sz="2800"/>
              <a:t>Элементы </a:t>
            </a:r>
            <a:br>
              <a:rPr lang="ru-RU" sz="2800"/>
            </a:br>
            <a:r>
              <a:rPr lang="ru-RU" sz="2800"/>
              <a:t>коммуникационного процесса </a:t>
            </a:r>
          </a:p>
        </p:txBody>
      </p:sp>
      <p:sp>
        <p:nvSpPr>
          <p:cNvPr id="38915" name="Содержимое 2"/>
          <p:cNvSpPr>
            <a:spLocks noGrp="1"/>
          </p:cNvSpPr>
          <p:nvPr>
            <p:ph idx="1"/>
          </p:nvPr>
        </p:nvSpPr>
        <p:spPr>
          <a:xfrm>
            <a:off x="533400" y="2286000"/>
            <a:ext cx="8191500" cy="4038600"/>
          </a:xfrm>
        </p:spPr>
        <p:txBody>
          <a:bodyPr/>
          <a:lstStyle/>
          <a:p>
            <a:r>
              <a:rPr lang="ru-RU"/>
              <a:t>отправитель (коммуникатор), </a:t>
            </a:r>
          </a:p>
          <a:p>
            <a:r>
              <a:rPr lang="ru-RU"/>
              <a:t>сообщение, </a:t>
            </a:r>
          </a:p>
          <a:p>
            <a:r>
              <a:rPr lang="ru-RU"/>
              <a:t>каналы передачи, </a:t>
            </a:r>
          </a:p>
          <a:p>
            <a:r>
              <a:rPr lang="ru-RU"/>
              <a:t>получатель, </a:t>
            </a:r>
          </a:p>
          <a:p>
            <a:r>
              <a:rPr lang="ru-RU"/>
              <a:t>обратная связь</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p:nvPr>
        </p:nvSpPr>
        <p:spPr>
          <a:xfrm>
            <a:off x="0" y="609600"/>
            <a:ext cx="7143750" cy="487363"/>
          </a:xfrm>
        </p:spPr>
        <p:txBody>
          <a:bodyPr/>
          <a:lstStyle/>
          <a:p>
            <a:r>
              <a:rPr lang="ru-RU"/>
              <a:t>Этапы  </a:t>
            </a:r>
            <a:br>
              <a:rPr lang="ru-RU"/>
            </a:br>
            <a:r>
              <a:rPr lang="ru-RU"/>
              <a:t>коммуникационного процесса</a:t>
            </a:r>
          </a:p>
        </p:txBody>
      </p:sp>
      <p:sp>
        <p:nvSpPr>
          <p:cNvPr id="40963" name="Содержимое 2"/>
          <p:cNvSpPr>
            <a:spLocks noGrp="1"/>
          </p:cNvSpPr>
          <p:nvPr>
            <p:ph idx="1"/>
          </p:nvPr>
        </p:nvSpPr>
        <p:spPr>
          <a:xfrm>
            <a:off x="214313" y="1357313"/>
            <a:ext cx="8929687" cy="4967287"/>
          </a:xfrm>
        </p:spPr>
        <p:txBody>
          <a:bodyPr/>
          <a:lstStyle/>
          <a:p>
            <a:r>
              <a:rPr lang="ru-RU"/>
              <a:t>отправление сообщения </a:t>
            </a:r>
            <a:r>
              <a:rPr lang="ru-RU" sz="2000"/>
              <a:t>(отправителем может быть любой сотрудник, имеющий определенные идеи, намерения, информацию и цель коммуникации; формулирует смысл того, что и почему он хочет передать другому участнику процесса коммуникации. Кодирование– это перевод информации отправителя в комплекс коммуникационных символов (слов, действий, выражения лица и т. п.)</a:t>
            </a:r>
            <a:r>
              <a:rPr lang="ru-RU"/>
              <a:t>, </a:t>
            </a:r>
          </a:p>
          <a:p>
            <a:r>
              <a:rPr lang="ru-RU"/>
              <a:t>передача сообщения </a:t>
            </a:r>
            <a:r>
              <a:rPr lang="ru-RU" sz="2000"/>
              <a:t>(Послание по каналам передаётся получателю. В качестве каналов используются сама среда (воздух, свет, вода) и различные технические устройства (линии связи, электромагнитные волны)</a:t>
            </a:r>
          </a:p>
          <a:p>
            <a:r>
              <a:rPr lang="ru-RU"/>
              <a:t>получение сообщения </a:t>
            </a:r>
            <a:r>
              <a:rPr lang="ru-RU" sz="2000"/>
              <a:t>(Получатель декодирует (переводит, расшифровывает) сообщение. Декодирование – процесс превращения сообщения в имеющую смысл форму. Чем ближе декодированное сообщение к намерению, выраженному отправителем, тем более эффективна коммуникация)</a:t>
            </a:r>
            <a:r>
              <a:rPr lang="ru-RU"/>
              <a:t>. </a:t>
            </a:r>
          </a:p>
          <a:p>
            <a:endParaRPr lang="ru-RU"/>
          </a:p>
          <a:p>
            <a:pPr>
              <a:buFont typeface="Wingdings" pitchFamily="2" charset="2"/>
              <a:buNone/>
            </a:pPr>
            <a:r>
              <a:rPr lang="ru-RU"/>
              <a:t>	</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5085184"/>
            <a:ext cx="6470104" cy="1143000"/>
          </a:xfrm>
        </p:spPr>
        <p:txBody>
          <a:bodyPr/>
          <a:lstStyle/>
          <a:p>
            <a:r>
              <a:rPr lang="ru-RU" dirty="0"/>
              <a:t>Процесс коммуникаций</a:t>
            </a:r>
          </a:p>
        </p:txBody>
      </p:sp>
      <p:graphicFrame>
        <p:nvGraphicFramePr>
          <p:cNvPr id="4" name="Содержимое 3"/>
          <p:cNvGraphicFramePr>
            <a:graphicFrameLocks noGrp="1"/>
          </p:cNvGraphicFramePr>
          <p:nvPr>
            <p:ph sz="quarter" idx="13"/>
          </p:nvPr>
        </p:nvGraphicFramePr>
        <p:xfrm>
          <a:off x="251520" y="260648"/>
          <a:ext cx="864096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Управляющая кнопка: далее 4">
            <a:hlinkClick r:id="rId7" action="ppaction://hlinksldjump" highlightClick="1"/>
          </p:cNvPr>
          <p:cNvSpPr/>
          <p:nvPr/>
        </p:nvSpPr>
        <p:spPr>
          <a:xfrm>
            <a:off x="919540" y="5845111"/>
            <a:ext cx="521208" cy="7372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Tree>
    <p:extLst>
      <p:ext uri="{BB962C8B-B14F-4D97-AF65-F5344CB8AC3E}">
        <p14:creationId xmlns:p14="http://schemas.microsoft.com/office/powerpoint/2010/main" val="261957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5229200"/>
            <a:ext cx="6512511" cy="1143000"/>
          </a:xfrm>
        </p:spPr>
        <p:txBody>
          <a:bodyPr/>
          <a:lstStyle/>
          <a:p>
            <a:r>
              <a:rPr lang="ru-RU" dirty="0"/>
              <a:t>2 этап</a:t>
            </a:r>
          </a:p>
        </p:txBody>
      </p:sp>
      <p:graphicFrame>
        <p:nvGraphicFramePr>
          <p:cNvPr id="4" name="Объект 3"/>
          <p:cNvGraphicFramePr>
            <a:graphicFrameLocks noGrp="1"/>
          </p:cNvGraphicFramePr>
          <p:nvPr>
            <p:ph sz="quarter" idx="13"/>
          </p:nvPr>
        </p:nvGraphicFramePr>
        <p:xfrm>
          <a:off x="323528" y="260648"/>
          <a:ext cx="828092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Управляющая кнопка: далее 4">
            <a:hlinkClick r:id="rId7" action="ppaction://hlinksldjump" highlightClick="1"/>
          </p:cNvPr>
          <p:cNvSpPr/>
          <p:nvPr/>
        </p:nvSpPr>
        <p:spPr>
          <a:xfrm>
            <a:off x="539552" y="5949279"/>
            <a:ext cx="576064" cy="57447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Tree>
    <p:extLst>
      <p:ext uri="{BB962C8B-B14F-4D97-AF65-F5344CB8AC3E}">
        <p14:creationId xmlns:p14="http://schemas.microsoft.com/office/powerpoint/2010/main" val="41114177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5013176"/>
            <a:ext cx="6512511" cy="1143000"/>
          </a:xfrm>
        </p:spPr>
        <p:txBody>
          <a:bodyPr/>
          <a:lstStyle/>
          <a:p>
            <a:r>
              <a:rPr lang="ru-RU" dirty="0">
                <a:hlinkClick r:id="rId2" action="ppaction://hlinksldjump"/>
              </a:rPr>
              <a:t>4 этап</a:t>
            </a:r>
          </a:p>
        </p:txBody>
      </p:sp>
      <p:graphicFrame>
        <p:nvGraphicFramePr>
          <p:cNvPr id="4" name="Содержимое 3"/>
          <p:cNvGraphicFramePr>
            <a:graphicFrameLocks noGrp="1"/>
          </p:cNvGraphicFramePr>
          <p:nvPr>
            <p:ph sz="quarter" idx="13"/>
          </p:nvPr>
        </p:nvGraphicFramePr>
        <p:xfrm>
          <a:off x="1143000" y="404664"/>
          <a:ext cx="688538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Управляющая кнопка: далее 4">
            <a:hlinkClick r:id="rId2" action="ppaction://hlinksldjump" highlightClick="1"/>
          </p:cNvPr>
          <p:cNvSpPr/>
          <p:nvPr/>
        </p:nvSpPr>
        <p:spPr>
          <a:xfrm>
            <a:off x="539552" y="5517232"/>
            <a:ext cx="521208" cy="75438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Tree>
    <p:extLst>
      <p:ext uri="{BB962C8B-B14F-4D97-AF65-F5344CB8AC3E}">
        <p14:creationId xmlns:p14="http://schemas.microsoft.com/office/powerpoint/2010/main" val="352507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70D0D095-EBAB-43FE-BC84-4A2F885BE764}"/>
                                            </p:graphicEl>
                                          </p:spTgt>
                                        </p:tgtEl>
                                        <p:attrNameLst>
                                          <p:attrName>style.visibility</p:attrName>
                                        </p:attrNameLst>
                                      </p:cBhvr>
                                      <p:to>
                                        <p:strVal val="visible"/>
                                      </p:to>
                                    </p:set>
                                    <p:animEffect transition="in" filter="fade">
                                      <p:cBhvr>
                                        <p:cTn id="7" dur="1000"/>
                                        <p:tgtEl>
                                          <p:spTgt spid="4">
                                            <p:graphicEl>
                                              <a:dgm id="{70D0D095-EBAB-43FE-BC84-4A2F885BE764}"/>
                                            </p:graphicEl>
                                          </p:spTgt>
                                        </p:tgtEl>
                                      </p:cBhvr>
                                    </p:animEffect>
                                    <p:anim calcmode="lin" valueType="num">
                                      <p:cBhvr>
                                        <p:cTn id="8" dur="1000" fill="hold"/>
                                        <p:tgtEl>
                                          <p:spTgt spid="4">
                                            <p:graphicEl>
                                              <a:dgm id="{70D0D095-EBAB-43FE-BC84-4A2F885BE764}"/>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70D0D095-EBAB-43FE-BC84-4A2F885BE764}"/>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606FBAAA-51AF-4DC2-8014-1B9DF472D0CE}"/>
                                            </p:graphicEl>
                                          </p:spTgt>
                                        </p:tgtEl>
                                        <p:attrNameLst>
                                          <p:attrName>style.visibility</p:attrName>
                                        </p:attrNameLst>
                                      </p:cBhvr>
                                      <p:to>
                                        <p:strVal val="visible"/>
                                      </p:to>
                                    </p:set>
                                    <p:animEffect transition="in" filter="fade">
                                      <p:cBhvr>
                                        <p:cTn id="14" dur="1000"/>
                                        <p:tgtEl>
                                          <p:spTgt spid="4">
                                            <p:graphicEl>
                                              <a:dgm id="{606FBAAA-51AF-4DC2-8014-1B9DF472D0CE}"/>
                                            </p:graphicEl>
                                          </p:spTgt>
                                        </p:tgtEl>
                                      </p:cBhvr>
                                    </p:animEffect>
                                    <p:anim calcmode="lin" valueType="num">
                                      <p:cBhvr>
                                        <p:cTn id="15" dur="1000" fill="hold"/>
                                        <p:tgtEl>
                                          <p:spTgt spid="4">
                                            <p:graphicEl>
                                              <a:dgm id="{606FBAAA-51AF-4DC2-8014-1B9DF472D0CE}"/>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606FBAAA-51AF-4DC2-8014-1B9DF472D0CE}"/>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7B336749-A2C0-4AD4-8D83-CAFD73C6345F}"/>
                                            </p:graphicEl>
                                          </p:spTgt>
                                        </p:tgtEl>
                                        <p:attrNameLst>
                                          <p:attrName>style.visibility</p:attrName>
                                        </p:attrNameLst>
                                      </p:cBhvr>
                                      <p:to>
                                        <p:strVal val="visible"/>
                                      </p:to>
                                    </p:set>
                                    <p:animEffect transition="in" filter="fade">
                                      <p:cBhvr>
                                        <p:cTn id="21" dur="1000"/>
                                        <p:tgtEl>
                                          <p:spTgt spid="4">
                                            <p:graphicEl>
                                              <a:dgm id="{7B336749-A2C0-4AD4-8D83-CAFD73C6345F}"/>
                                            </p:graphicEl>
                                          </p:spTgt>
                                        </p:tgtEl>
                                      </p:cBhvr>
                                    </p:animEffect>
                                    <p:anim calcmode="lin" valueType="num">
                                      <p:cBhvr>
                                        <p:cTn id="22" dur="1000" fill="hold"/>
                                        <p:tgtEl>
                                          <p:spTgt spid="4">
                                            <p:graphicEl>
                                              <a:dgm id="{7B336749-A2C0-4AD4-8D83-CAFD73C6345F}"/>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7B336749-A2C0-4AD4-8D83-CAFD73C6345F}"/>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BD0BBD55-DFF7-46FB-A23D-3AF64C62276C}"/>
                                            </p:graphicEl>
                                          </p:spTgt>
                                        </p:tgtEl>
                                        <p:attrNameLst>
                                          <p:attrName>style.visibility</p:attrName>
                                        </p:attrNameLst>
                                      </p:cBhvr>
                                      <p:to>
                                        <p:strVal val="visible"/>
                                      </p:to>
                                    </p:set>
                                    <p:animEffect transition="in" filter="fade">
                                      <p:cBhvr>
                                        <p:cTn id="28" dur="1000"/>
                                        <p:tgtEl>
                                          <p:spTgt spid="4">
                                            <p:graphicEl>
                                              <a:dgm id="{BD0BBD55-DFF7-46FB-A23D-3AF64C62276C}"/>
                                            </p:graphicEl>
                                          </p:spTgt>
                                        </p:tgtEl>
                                      </p:cBhvr>
                                    </p:animEffect>
                                    <p:anim calcmode="lin" valueType="num">
                                      <p:cBhvr>
                                        <p:cTn id="29" dur="1000" fill="hold"/>
                                        <p:tgtEl>
                                          <p:spTgt spid="4">
                                            <p:graphicEl>
                                              <a:dgm id="{BD0BBD55-DFF7-46FB-A23D-3AF64C62276C}"/>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BD0BBD55-DFF7-46FB-A23D-3AF64C62276C}"/>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graphicEl>
                                              <a:dgm id="{45CE89AC-B967-4C6D-9AA3-D1C516497589}"/>
                                            </p:graphicEl>
                                          </p:spTgt>
                                        </p:tgtEl>
                                        <p:attrNameLst>
                                          <p:attrName>style.visibility</p:attrName>
                                        </p:attrNameLst>
                                      </p:cBhvr>
                                      <p:to>
                                        <p:strVal val="visible"/>
                                      </p:to>
                                    </p:set>
                                    <p:animEffect transition="in" filter="fade">
                                      <p:cBhvr>
                                        <p:cTn id="35" dur="1000"/>
                                        <p:tgtEl>
                                          <p:spTgt spid="4">
                                            <p:graphicEl>
                                              <a:dgm id="{45CE89AC-B967-4C6D-9AA3-D1C516497589}"/>
                                            </p:graphicEl>
                                          </p:spTgt>
                                        </p:tgtEl>
                                      </p:cBhvr>
                                    </p:animEffect>
                                    <p:anim calcmode="lin" valueType="num">
                                      <p:cBhvr>
                                        <p:cTn id="36" dur="1000" fill="hold"/>
                                        <p:tgtEl>
                                          <p:spTgt spid="4">
                                            <p:graphicEl>
                                              <a:dgm id="{45CE89AC-B967-4C6D-9AA3-D1C516497589}"/>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45CE89AC-B967-4C6D-9AA3-D1C516497589}"/>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graphicEl>
                                              <a:dgm id="{4D01E514-52CB-42A1-B963-FA6C0E9E6AC5}"/>
                                            </p:graphicEl>
                                          </p:spTgt>
                                        </p:tgtEl>
                                        <p:attrNameLst>
                                          <p:attrName>style.visibility</p:attrName>
                                        </p:attrNameLst>
                                      </p:cBhvr>
                                      <p:to>
                                        <p:strVal val="visible"/>
                                      </p:to>
                                    </p:set>
                                    <p:animEffect transition="in" filter="fade">
                                      <p:cBhvr>
                                        <p:cTn id="42" dur="1000"/>
                                        <p:tgtEl>
                                          <p:spTgt spid="4">
                                            <p:graphicEl>
                                              <a:dgm id="{4D01E514-52CB-42A1-B963-FA6C0E9E6AC5}"/>
                                            </p:graphicEl>
                                          </p:spTgt>
                                        </p:tgtEl>
                                      </p:cBhvr>
                                    </p:animEffect>
                                    <p:anim calcmode="lin" valueType="num">
                                      <p:cBhvr>
                                        <p:cTn id="43" dur="1000" fill="hold"/>
                                        <p:tgtEl>
                                          <p:spTgt spid="4">
                                            <p:graphicEl>
                                              <a:dgm id="{4D01E514-52CB-42A1-B963-FA6C0E9E6AC5}"/>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4D01E514-52CB-42A1-B963-FA6C0E9E6AC5}"/>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Заголовок 1"/>
          <p:cNvSpPr>
            <a:spLocks noGrp="1"/>
          </p:cNvSpPr>
          <p:nvPr>
            <p:ph type="title"/>
          </p:nvPr>
        </p:nvSpPr>
        <p:spPr/>
        <p:txBody>
          <a:bodyPr/>
          <a:lstStyle/>
          <a:p>
            <a:r>
              <a:rPr lang="ru-RU"/>
              <a:t>Необходимость коммуникаций</a:t>
            </a:r>
          </a:p>
        </p:txBody>
      </p:sp>
      <p:sp>
        <p:nvSpPr>
          <p:cNvPr id="6147" name="Содержимое 2"/>
          <p:cNvSpPr>
            <a:spLocks noGrp="1"/>
          </p:cNvSpPr>
          <p:nvPr>
            <p:ph idx="1"/>
          </p:nvPr>
        </p:nvSpPr>
        <p:spPr/>
        <p:txBody>
          <a:bodyPr/>
          <a:lstStyle/>
          <a:p>
            <a:r>
              <a:rPr lang="ru-RU" sz="2400" dirty="0"/>
              <a:t>Управление связано с необходимостью постоянной координации деятельности подразделений организации и отдельных её членов для достижения общих целей</a:t>
            </a:r>
          </a:p>
          <a:p>
            <a:r>
              <a:rPr lang="ru-RU" sz="2400" dirty="0"/>
              <a:t>Координация осуществляется через разнообразные формы, в </a:t>
            </a:r>
            <a:r>
              <a:rPr lang="ru-RU" sz="2400" dirty="0" err="1"/>
              <a:t>т.ч</a:t>
            </a:r>
            <a:r>
              <a:rPr lang="ru-RU" sz="2400" dirty="0"/>
              <a:t>. через различные контакты в процессе коммуникации</a:t>
            </a:r>
          </a:p>
          <a:p>
            <a:r>
              <a:rPr lang="ru-RU" sz="2400" dirty="0"/>
              <a:t>Коммуникации – средство обеспечения целостности и функционирования организации</a:t>
            </a:r>
          </a:p>
          <a:p>
            <a:r>
              <a:rPr lang="ru-RU" sz="2400" dirty="0"/>
              <a:t>Передача информации происходит в процессе коммуникации</a:t>
            </a:r>
          </a:p>
          <a:p>
            <a:endParaRPr lang="ru-RU" sz="2400"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extLst>
      <p:ext uri="{BB962C8B-B14F-4D97-AF65-F5344CB8AC3E}">
        <p14:creationId xmlns:p14="http://schemas.microsoft.com/office/powerpoint/2010/main" val="30822288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5301208"/>
            <a:ext cx="6512511" cy="1143000"/>
          </a:xfrm>
        </p:spPr>
        <p:txBody>
          <a:bodyPr/>
          <a:lstStyle/>
          <a:p>
            <a:r>
              <a:rPr lang="ru-RU" dirty="0"/>
              <a:t>Характеристики обратной связи</a:t>
            </a:r>
          </a:p>
        </p:txBody>
      </p:sp>
      <p:graphicFrame>
        <p:nvGraphicFramePr>
          <p:cNvPr id="4" name="Объект 3"/>
          <p:cNvGraphicFramePr>
            <a:graphicFrameLocks noGrp="1"/>
          </p:cNvGraphicFramePr>
          <p:nvPr>
            <p:ph sz="quarter" idx="13"/>
          </p:nvPr>
        </p:nvGraphicFramePr>
        <p:xfrm>
          <a:off x="395536" y="404664"/>
          <a:ext cx="8208912"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489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graphicEl>
                                              <a:dgm id="{292DF213-341A-4094-B162-AD2BE912B630}"/>
                                            </p:graphicEl>
                                          </p:spTgt>
                                        </p:tgtEl>
                                        <p:attrNameLst>
                                          <p:attrName>style.visibility</p:attrName>
                                        </p:attrNameLst>
                                      </p:cBhvr>
                                      <p:to>
                                        <p:strVal val="visible"/>
                                      </p:to>
                                    </p:set>
                                    <p:animEffect transition="in" filter="wheel(1)">
                                      <p:cBhvr>
                                        <p:cTn id="7" dur="2000"/>
                                        <p:tgtEl>
                                          <p:spTgt spid="4">
                                            <p:graphicEl>
                                              <a:dgm id="{292DF213-341A-4094-B162-AD2BE912B63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graphicEl>
                                              <a:dgm id="{232C2830-B8CC-4074-AAB4-105839C2CC3B}"/>
                                            </p:graphicEl>
                                          </p:spTgt>
                                        </p:tgtEl>
                                        <p:attrNameLst>
                                          <p:attrName>style.visibility</p:attrName>
                                        </p:attrNameLst>
                                      </p:cBhvr>
                                      <p:to>
                                        <p:strVal val="visible"/>
                                      </p:to>
                                    </p:set>
                                    <p:animEffect transition="in" filter="wheel(1)">
                                      <p:cBhvr>
                                        <p:cTn id="12" dur="2000"/>
                                        <p:tgtEl>
                                          <p:spTgt spid="4">
                                            <p:graphicEl>
                                              <a:dgm id="{232C2830-B8CC-4074-AAB4-105839C2CC3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graphicEl>
                                              <a:dgm id="{063ACD8A-BF0B-42B1-89AE-BEBD59DB38AB}"/>
                                            </p:graphicEl>
                                          </p:spTgt>
                                        </p:tgtEl>
                                        <p:attrNameLst>
                                          <p:attrName>style.visibility</p:attrName>
                                        </p:attrNameLst>
                                      </p:cBhvr>
                                      <p:to>
                                        <p:strVal val="visible"/>
                                      </p:to>
                                    </p:set>
                                    <p:animEffect transition="in" filter="wheel(1)">
                                      <p:cBhvr>
                                        <p:cTn id="17" dur="2000"/>
                                        <p:tgtEl>
                                          <p:spTgt spid="4">
                                            <p:graphicEl>
                                              <a:dgm id="{063ACD8A-BF0B-42B1-89AE-BEBD59DB38A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graphicEl>
                                              <a:dgm id="{2F1EB2D3-8B05-4E33-BDDE-20E73FB4E364}"/>
                                            </p:graphicEl>
                                          </p:spTgt>
                                        </p:tgtEl>
                                        <p:attrNameLst>
                                          <p:attrName>style.visibility</p:attrName>
                                        </p:attrNameLst>
                                      </p:cBhvr>
                                      <p:to>
                                        <p:strVal val="visible"/>
                                      </p:to>
                                    </p:set>
                                    <p:animEffect transition="in" filter="wheel(1)">
                                      <p:cBhvr>
                                        <p:cTn id="22" dur="2000"/>
                                        <p:tgtEl>
                                          <p:spTgt spid="4">
                                            <p:graphicEl>
                                              <a:dgm id="{2F1EB2D3-8B05-4E33-BDDE-20E73FB4E36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
                                            <p:graphicEl>
                                              <a:dgm id="{D74973A4-9564-45DD-8951-345B1CE0EF4F}"/>
                                            </p:graphicEl>
                                          </p:spTgt>
                                        </p:tgtEl>
                                        <p:attrNameLst>
                                          <p:attrName>style.visibility</p:attrName>
                                        </p:attrNameLst>
                                      </p:cBhvr>
                                      <p:to>
                                        <p:strVal val="visible"/>
                                      </p:to>
                                    </p:set>
                                    <p:animEffect transition="in" filter="wheel(1)">
                                      <p:cBhvr>
                                        <p:cTn id="27" dur="2000"/>
                                        <p:tgtEl>
                                          <p:spTgt spid="4">
                                            <p:graphicEl>
                                              <a:dgm id="{D74973A4-9564-45DD-8951-345B1CE0EF4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4">
                                            <p:graphicEl>
                                              <a:dgm id="{8A1A2072-611C-46CD-AF4C-2761B9F7DF48}"/>
                                            </p:graphicEl>
                                          </p:spTgt>
                                        </p:tgtEl>
                                        <p:attrNameLst>
                                          <p:attrName>style.visibility</p:attrName>
                                        </p:attrNameLst>
                                      </p:cBhvr>
                                      <p:to>
                                        <p:strVal val="visible"/>
                                      </p:to>
                                    </p:set>
                                    <p:animEffect transition="in" filter="wheel(1)">
                                      <p:cBhvr>
                                        <p:cTn id="32" dur="2000"/>
                                        <p:tgtEl>
                                          <p:spTgt spid="4">
                                            <p:graphicEl>
                                              <a:dgm id="{8A1A2072-611C-46CD-AF4C-2761B9F7DF4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71438" y="0"/>
          <a:ext cx="9072625" cy="6912972"/>
        </p:xfrm>
        <a:graphic>
          <a:graphicData uri="http://schemas.openxmlformats.org/drawingml/2006/table">
            <a:tbl>
              <a:tblPr firstRow="1" bandRow="1">
                <a:tableStyleId>{5C22544A-7EE6-4342-B048-85BDC9FD1C3A}</a:tableStyleId>
              </a:tblPr>
              <a:tblGrid>
                <a:gridCol w="3844582">
                  <a:extLst>
                    <a:ext uri="{9D8B030D-6E8A-4147-A177-3AD203B41FA5}">
                      <a16:colId xmlns:a16="http://schemas.microsoft.com/office/drawing/2014/main" val="20000"/>
                    </a:ext>
                  </a:extLst>
                </a:gridCol>
                <a:gridCol w="5228043">
                  <a:extLst>
                    <a:ext uri="{9D8B030D-6E8A-4147-A177-3AD203B41FA5}">
                      <a16:colId xmlns:a16="http://schemas.microsoft.com/office/drawing/2014/main" val="20001"/>
                    </a:ext>
                  </a:extLst>
                </a:gridCol>
              </a:tblGrid>
              <a:tr h="530265">
                <a:tc>
                  <a:txBody>
                    <a:bodyPr/>
                    <a:lstStyle/>
                    <a:p>
                      <a:pPr fontAlgn="t"/>
                      <a:r>
                        <a:rPr lang="ru-RU" sz="1500" b="1" i="1" dirty="0"/>
                        <a:t>"Жесткая " организация коммуникаций ("солдаты на марше")</a:t>
                      </a:r>
                      <a:endParaRPr lang="ru-RU" sz="1500" dirty="0"/>
                    </a:p>
                  </a:txBody>
                  <a:tcPr/>
                </a:tc>
                <a:tc>
                  <a:txBody>
                    <a:bodyPr/>
                    <a:lstStyle/>
                    <a:p>
                      <a:pPr fontAlgn="t"/>
                      <a:r>
                        <a:rPr lang="ru-RU" sz="1500" b="1" i="1"/>
                        <a:t>"Мягкая" организация коммуникаций ("игроки на поле")</a:t>
                      </a:r>
                      <a:endParaRPr lang="ru-RU" sz="1500"/>
                    </a:p>
                  </a:txBody>
                  <a:tcPr/>
                </a:tc>
                <a:extLst>
                  <a:ext uri="{0D108BD9-81ED-4DB2-BD59-A6C34878D82A}">
                    <a16:rowId xmlns:a16="http://schemas.microsoft.com/office/drawing/2014/main" val="10000"/>
                  </a:ext>
                </a:extLst>
              </a:tr>
              <a:tr h="530265">
                <a:tc>
                  <a:txBody>
                    <a:bodyPr/>
                    <a:lstStyle/>
                    <a:p>
                      <a:pPr fontAlgn="t"/>
                      <a:r>
                        <a:rPr lang="ru-RU" sz="1500"/>
                        <a:t>1. "Пирамидальная" структура управления</a:t>
                      </a:r>
                    </a:p>
                  </a:txBody>
                  <a:tcPr/>
                </a:tc>
                <a:tc>
                  <a:txBody>
                    <a:bodyPr/>
                    <a:lstStyle/>
                    <a:p>
                      <a:pPr fontAlgn="t"/>
                      <a:r>
                        <a:rPr lang="ru-RU" sz="1500"/>
                        <a:t>"Плоская" структура управления</a:t>
                      </a:r>
                    </a:p>
                  </a:txBody>
                  <a:tcPr/>
                </a:tc>
                <a:extLst>
                  <a:ext uri="{0D108BD9-81ED-4DB2-BD59-A6C34878D82A}">
                    <a16:rowId xmlns:a16="http://schemas.microsoft.com/office/drawing/2014/main" val="10001"/>
                  </a:ext>
                </a:extLst>
              </a:tr>
              <a:tr h="530265">
                <a:tc>
                  <a:txBody>
                    <a:bodyPr/>
                    <a:lstStyle/>
                    <a:p>
                      <a:pPr fontAlgn="t"/>
                      <a:r>
                        <a:rPr lang="ru-RU" sz="1500"/>
                        <a:t>2, У каждого строго определенный фронт работ</a:t>
                      </a:r>
                    </a:p>
                  </a:txBody>
                  <a:tcPr/>
                </a:tc>
                <a:tc>
                  <a:txBody>
                    <a:bodyPr/>
                    <a:lstStyle/>
                    <a:p>
                      <a:pPr fontAlgn="t"/>
                      <a:r>
                        <a:rPr lang="ru-RU" sz="1500"/>
                        <a:t>Каждый соотносит свою работу с фронтом общих работ</a:t>
                      </a:r>
                    </a:p>
                  </a:txBody>
                  <a:tcPr/>
                </a:tc>
                <a:extLst>
                  <a:ext uri="{0D108BD9-81ED-4DB2-BD59-A6C34878D82A}">
                    <a16:rowId xmlns:a16="http://schemas.microsoft.com/office/drawing/2014/main" val="10002"/>
                  </a:ext>
                </a:extLst>
              </a:tr>
              <a:tr h="748609">
                <a:tc>
                  <a:txBody>
                    <a:bodyPr/>
                    <a:lstStyle/>
                    <a:p>
                      <a:pPr fontAlgn="t"/>
                      <a:r>
                        <a:rPr lang="ru-RU" sz="1500"/>
                        <a:t>1. Точно описываются права, обязанности и ответственность для каждого служащего</a:t>
                      </a:r>
                    </a:p>
                  </a:txBody>
                  <a:tcPr/>
                </a:tc>
                <a:tc>
                  <a:txBody>
                    <a:bodyPr/>
                    <a:lstStyle/>
                    <a:p>
                      <a:pPr fontAlgn="t"/>
                      <a:r>
                        <a:rPr lang="ru-RU" sz="1500"/>
                        <a:t>Права, обязанности и ответственность мо­дифицируются в зависимости от ситуаций</a:t>
                      </a:r>
                    </a:p>
                  </a:txBody>
                  <a:tcPr/>
                </a:tc>
                <a:extLst>
                  <a:ext uri="{0D108BD9-81ED-4DB2-BD59-A6C34878D82A}">
                    <a16:rowId xmlns:a16="http://schemas.microsoft.com/office/drawing/2014/main" val="10003"/>
                  </a:ext>
                </a:extLst>
              </a:tr>
              <a:tr h="530265">
                <a:tc>
                  <a:txBody>
                    <a:bodyPr/>
                    <a:lstStyle/>
                    <a:p>
                      <a:pPr fontAlgn="t"/>
                      <a:r>
                        <a:rPr lang="ru-RU" sz="1500"/>
                        <a:t>2. Внешняя координация поведения</a:t>
                      </a:r>
                    </a:p>
                  </a:txBody>
                  <a:tcPr/>
                </a:tc>
                <a:tc>
                  <a:txBody>
                    <a:bodyPr/>
                    <a:lstStyle/>
                    <a:p>
                      <a:pPr fontAlgn="t"/>
                      <a:r>
                        <a:rPr lang="ru-RU" sz="1500"/>
                        <a:t>Самокоординация поведения в соотнесенности с поведением других</a:t>
                      </a:r>
                    </a:p>
                  </a:txBody>
                  <a:tcPr/>
                </a:tc>
                <a:extLst>
                  <a:ext uri="{0D108BD9-81ED-4DB2-BD59-A6C34878D82A}">
                    <a16:rowId xmlns:a16="http://schemas.microsoft.com/office/drawing/2014/main" val="10004"/>
                  </a:ext>
                </a:extLst>
              </a:tr>
              <a:tr h="379503">
                <a:tc>
                  <a:txBody>
                    <a:bodyPr/>
                    <a:lstStyle/>
                    <a:p>
                      <a:pPr fontAlgn="t"/>
                      <a:r>
                        <a:rPr lang="ru-RU" sz="1500" dirty="0"/>
                        <a:t>3. Заданные способы поведения</a:t>
                      </a:r>
                    </a:p>
                  </a:txBody>
                  <a:tcPr/>
                </a:tc>
                <a:tc>
                  <a:txBody>
                    <a:bodyPr/>
                    <a:lstStyle/>
                    <a:p>
                      <a:pPr fontAlgn="t"/>
                      <a:r>
                        <a:rPr lang="ru-RU" sz="1500"/>
                        <a:t>Многовариантные способы поведения</a:t>
                      </a:r>
                    </a:p>
                  </a:txBody>
                  <a:tcPr/>
                </a:tc>
                <a:extLst>
                  <a:ext uri="{0D108BD9-81ED-4DB2-BD59-A6C34878D82A}">
                    <a16:rowId xmlns:a16="http://schemas.microsoft.com/office/drawing/2014/main" val="10005"/>
                  </a:ext>
                </a:extLst>
              </a:tr>
              <a:tr h="530265">
                <a:tc>
                  <a:txBody>
                    <a:bodyPr/>
                    <a:lstStyle/>
                    <a:p>
                      <a:pPr fontAlgn="t"/>
                      <a:r>
                        <a:rPr lang="ru-RU" sz="1500"/>
                        <a:t>4. Линейный характер мышления как пред­почтительный</a:t>
                      </a:r>
                    </a:p>
                  </a:txBody>
                  <a:tcPr/>
                </a:tc>
                <a:tc>
                  <a:txBody>
                    <a:bodyPr/>
                    <a:lstStyle/>
                    <a:p>
                      <a:pPr fontAlgn="t"/>
                      <a:r>
                        <a:rPr lang="ru-RU" sz="1500"/>
                        <a:t>Полимерный характер мышления как пред­почтительный</a:t>
                      </a:r>
                    </a:p>
                  </a:txBody>
                  <a:tcPr/>
                </a:tc>
                <a:extLst>
                  <a:ext uri="{0D108BD9-81ED-4DB2-BD59-A6C34878D82A}">
                    <a16:rowId xmlns:a16="http://schemas.microsoft.com/office/drawing/2014/main" val="10006"/>
                  </a:ext>
                </a:extLst>
              </a:tr>
              <a:tr h="379503">
                <a:tc>
                  <a:txBody>
                    <a:bodyPr/>
                    <a:lstStyle/>
                    <a:p>
                      <a:pPr fontAlgn="t"/>
                      <a:r>
                        <a:rPr lang="ru-RU" sz="1500"/>
                        <a:t>5. Маневренная узость взаимодействия</a:t>
                      </a:r>
                    </a:p>
                  </a:txBody>
                  <a:tcPr/>
                </a:tc>
                <a:tc>
                  <a:txBody>
                    <a:bodyPr/>
                    <a:lstStyle/>
                    <a:p>
                      <a:pPr fontAlgn="t"/>
                      <a:r>
                        <a:rPr lang="ru-RU" sz="1500"/>
                        <a:t>Маневренная широта взаимодействия</a:t>
                      </a:r>
                    </a:p>
                  </a:txBody>
                  <a:tcPr/>
                </a:tc>
                <a:extLst>
                  <a:ext uri="{0D108BD9-81ED-4DB2-BD59-A6C34878D82A}">
                    <a16:rowId xmlns:a16="http://schemas.microsoft.com/office/drawing/2014/main" val="10007"/>
                  </a:ext>
                </a:extLst>
              </a:tr>
              <a:tr h="530265">
                <a:tc>
                  <a:txBody>
                    <a:bodyPr/>
                    <a:lstStyle/>
                    <a:p>
                      <a:pPr fontAlgn="t"/>
                      <a:r>
                        <a:rPr lang="ru-RU" sz="1500"/>
                        <a:t>6. Инновационная закрытость коммуника­тивных сетей</a:t>
                      </a:r>
                    </a:p>
                  </a:txBody>
                  <a:tcPr/>
                </a:tc>
                <a:tc>
                  <a:txBody>
                    <a:bodyPr/>
                    <a:lstStyle/>
                    <a:p>
                      <a:pPr fontAlgn="t"/>
                      <a:r>
                        <a:rPr lang="ru-RU" sz="1500"/>
                        <a:t>Инновационная открытость коммуникатив­ных сетей</a:t>
                      </a:r>
                    </a:p>
                  </a:txBody>
                  <a:tcPr/>
                </a:tc>
                <a:extLst>
                  <a:ext uri="{0D108BD9-81ED-4DB2-BD59-A6C34878D82A}">
                    <a16:rowId xmlns:a16="http://schemas.microsoft.com/office/drawing/2014/main" val="10008"/>
                  </a:ext>
                </a:extLst>
              </a:tr>
              <a:tr h="530265">
                <a:tc>
                  <a:txBody>
                    <a:bodyPr/>
                    <a:lstStyle/>
                    <a:p>
                      <a:pPr fontAlgn="t"/>
                      <a:r>
                        <a:rPr lang="ru-RU" sz="1500"/>
                        <a:t>7. Строгая информационная адресность в определенные коммуникационные точки</a:t>
                      </a:r>
                    </a:p>
                  </a:txBody>
                  <a:tcPr/>
                </a:tc>
                <a:tc>
                  <a:txBody>
                    <a:bodyPr/>
                    <a:lstStyle/>
                    <a:p>
                      <a:pPr fontAlgn="t"/>
                      <a:r>
                        <a:rPr lang="ru-RU" sz="1500"/>
                        <a:t>Размытая информационная адресность, ин­формацией пользуются все сотрудники</a:t>
                      </a:r>
                    </a:p>
                  </a:txBody>
                  <a:tcPr/>
                </a:tc>
                <a:extLst>
                  <a:ext uri="{0D108BD9-81ED-4DB2-BD59-A6C34878D82A}">
                    <a16:rowId xmlns:a16="http://schemas.microsoft.com/office/drawing/2014/main" val="10009"/>
                  </a:ext>
                </a:extLst>
              </a:tr>
              <a:tr h="379503">
                <a:tc>
                  <a:txBody>
                    <a:bodyPr/>
                    <a:lstStyle/>
                    <a:p>
                      <a:pPr fontAlgn="t"/>
                      <a:r>
                        <a:rPr lang="ru-RU" sz="1500"/>
                        <a:t>8. Ощущение разобщенности работников</a:t>
                      </a:r>
                    </a:p>
                  </a:txBody>
                  <a:tcPr/>
                </a:tc>
                <a:tc>
                  <a:txBody>
                    <a:bodyPr/>
                    <a:lstStyle/>
                    <a:p>
                      <a:pPr fontAlgn="t"/>
                      <a:r>
                        <a:rPr lang="ru-RU" sz="1500"/>
                        <a:t>Ощущение солидарного "командного духа"</a:t>
                      </a:r>
                    </a:p>
                  </a:txBody>
                  <a:tcPr/>
                </a:tc>
                <a:extLst>
                  <a:ext uri="{0D108BD9-81ED-4DB2-BD59-A6C34878D82A}">
                    <a16:rowId xmlns:a16="http://schemas.microsoft.com/office/drawing/2014/main" val="10010"/>
                  </a:ext>
                </a:extLst>
              </a:tr>
              <a:tr h="379503">
                <a:tc gridSpan="2">
                  <a:txBody>
                    <a:bodyPr/>
                    <a:lstStyle/>
                    <a:p>
                      <a:pPr fontAlgn="t"/>
                      <a:r>
                        <a:rPr lang="ru-RU" sz="1500" b="1"/>
                        <a:t>Философия организации:</a:t>
                      </a:r>
                      <a:endParaRPr lang="ru-RU" sz="1500"/>
                    </a:p>
                  </a:txBody>
                  <a:tcPr/>
                </a:tc>
                <a:tc hMerge="1">
                  <a:txBody>
                    <a:bodyPr/>
                    <a:lstStyle/>
                    <a:p>
                      <a:endParaRPr lang="ru-RU"/>
                    </a:p>
                  </a:txBody>
                  <a:tcPr/>
                </a:tc>
                <a:extLst>
                  <a:ext uri="{0D108BD9-81ED-4DB2-BD59-A6C34878D82A}">
                    <a16:rowId xmlns:a16="http://schemas.microsoft.com/office/drawing/2014/main" val="10011"/>
                  </a:ext>
                </a:extLst>
              </a:tr>
              <a:tr h="379503">
                <a:tc>
                  <a:txBody>
                    <a:bodyPr/>
                    <a:lstStyle/>
                    <a:p>
                      <a:pPr fontAlgn="t"/>
                      <a:r>
                        <a:rPr lang="ru-RU" sz="1500" b="1"/>
                        <a:t>«Человек для дела»</a:t>
                      </a:r>
                      <a:endParaRPr lang="ru-RU" sz="1500"/>
                    </a:p>
                  </a:txBody>
                  <a:tcPr/>
                </a:tc>
                <a:tc>
                  <a:txBody>
                    <a:bodyPr/>
                    <a:lstStyle/>
                    <a:p>
                      <a:pPr fontAlgn="t"/>
                      <a:r>
                        <a:rPr lang="ru-RU" sz="1500" b="1" dirty="0"/>
                        <a:t>«Дело для человека»</a:t>
                      </a:r>
                      <a:endParaRPr lang="ru-RU" sz="1500" dirty="0"/>
                    </a:p>
                  </a:txBody>
                  <a:tcPr/>
                </a:tc>
                <a:extLst>
                  <a:ext uri="{0D108BD9-81ED-4DB2-BD59-A6C34878D82A}">
                    <a16:rowId xmlns:a16="http://schemas.microsoft.com/office/drawing/2014/main" val="10012"/>
                  </a:ext>
                </a:extLst>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p:cNvSpPr>
            <a:spLocks noGrp="1"/>
          </p:cNvSpPr>
          <p:nvPr>
            <p:ph type="title"/>
          </p:nvPr>
        </p:nvSpPr>
        <p:spPr/>
        <p:txBody>
          <a:bodyPr/>
          <a:lstStyle/>
          <a:p>
            <a:r>
              <a:rPr lang="ru-RU"/>
              <a:t>Коммуникативное пространство</a:t>
            </a:r>
          </a:p>
        </p:txBody>
      </p:sp>
      <p:sp>
        <p:nvSpPr>
          <p:cNvPr id="43011" name="Содержимое 2"/>
          <p:cNvSpPr>
            <a:spLocks noGrp="1"/>
          </p:cNvSpPr>
          <p:nvPr>
            <p:ph idx="1"/>
          </p:nvPr>
        </p:nvSpPr>
        <p:spPr/>
        <p:txBody>
          <a:bodyPr/>
          <a:lstStyle/>
          <a:p>
            <a:pPr marL="457200" indent="-457200">
              <a:buFont typeface="Arial" charset="0"/>
              <a:buAutoNum type="arabicPeriod"/>
            </a:pPr>
            <a:r>
              <a:rPr lang="ru-RU" sz="2400"/>
              <a:t>Организовано как </a:t>
            </a:r>
            <a:r>
              <a:rPr lang="ru-RU" sz="2400" b="1"/>
              <a:t>«команда боевого корабля»</a:t>
            </a:r>
            <a:r>
              <a:rPr lang="ru-RU" sz="2400"/>
              <a:t>, где максимальная централизация управления до предела сужает неуправляемую сферу</a:t>
            </a:r>
          </a:p>
          <a:p>
            <a:pPr marL="457200" indent="-457200">
              <a:buFont typeface="Arial" charset="0"/>
              <a:buAutoNum type="arabicPeriod"/>
            </a:pPr>
            <a:r>
              <a:rPr lang="ru-RU" sz="2400"/>
              <a:t>Организовано как </a:t>
            </a:r>
            <a:r>
              <a:rPr lang="ru-RU" sz="2400" b="1"/>
              <a:t>«футбольная команда»</a:t>
            </a:r>
            <a:r>
              <a:rPr lang="ru-RU" sz="2400"/>
              <a:t>, где неуправляемая сфера проявляется в игровых импровизациях вне тренерского плана на игру, а сам процесс организации управления происходит спонтанно, как «игра по правилам». «Игра по правилам» как раз и формирует самоорганизацию коммуникаций на основе принятия общих целей («Выиграть!»), общих представлений о приемлемых нормах поведения, критериях оценки и санкциях. </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5229200"/>
            <a:ext cx="6512511" cy="1143000"/>
          </a:xfrm>
        </p:spPr>
        <p:txBody>
          <a:bodyPr/>
          <a:lstStyle/>
          <a:p>
            <a:r>
              <a:rPr lang="ru-RU" dirty="0"/>
              <a:t>Коммуникационные барьеры</a:t>
            </a:r>
          </a:p>
        </p:txBody>
      </p:sp>
      <p:graphicFrame>
        <p:nvGraphicFramePr>
          <p:cNvPr id="4" name="Содержимое 3"/>
          <p:cNvGraphicFramePr>
            <a:graphicFrameLocks noGrp="1"/>
          </p:cNvGraphicFramePr>
          <p:nvPr>
            <p:ph sz="quarter" idx="13"/>
          </p:nvPr>
        </p:nvGraphicFramePr>
        <p:xfrm>
          <a:off x="539552" y="188640"/>
          <a:ext cx="8136904" cy="4594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Управляющая кнопка: далее 4">
            <a:hlinkClick r:id="rId7" action="ppaction://hlinksldjump" highlightClick="1"/>
          </p:cNvPr>
          <p:cNvSpPr/>
          <p:nvPr/>
        </p:nvSpPr>
        <p:spPr>
          <a:xfrm>
            <a:off x="611560" y="5805264"/>
            <a:ext cx="720080" cy="75438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Tree>
    <p:extLst>
      <p:ext uri="{BB962C8B-B14F-4D97-AF65-F5344CB8AC3E}">
        <p14:creationId xmlns:p14="http://schemas.microsoft.com/office/powerpoint/2010/main" val="154017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10CCCDC8-6CF1-47CB-8878-CD91F4B16B59}"/>
                                            </p:graphicEl>
                                          </p:spTgt>
                                        </p:tgtEl>
                                        <p:attrNameLst>
                                          <p:attrName>style.visibility</p:attrName>
                                        </p:attrNameLst>
                                      </p:cBhvr>
                                      <p:to>
                                        <p:strVal val="visible"/>
                                      </p:to>
                                    </p:set>
                                    <p:animEffect transition="in" filter="fade">
                                      <p:cBhvr>
                                        <p:cTn id="7" dur="1000"/>
                                        <p:tgtEl>
                                          <p:spTgt spid="4">
                                            <p:graphicEl>
                                              <a:dgm id="{10CCCDC8-6CF1-47CB-8878-CD91F4B16B59}"/>
                                            </p:graphicEl>
                                          </p:spTgt>
                                        </p:tgtEl>
                                      </p:cBhvr>
                                    </p:animEffect>
                                    <p:anim calcmode="lin" valueType="num">
                                      <p:cBhvr>
                                        <p:cTn id="8" dur="1000" fill="hold"/>
                                        <p:tgtEl>
                                          <p:spTgt spid="4">
                                            <p:graphicEl>
                                              <a:dgm id="{10CCCDC8-6CF1-47CB-8878-CD91F4B16B59}"/>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10CCCDC8-6CF1-47CB-8878-CD91F4B16B59}"/>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5D5781C1-4D33-45A1-9D8A-44CAE353029A}"/>
                                            </p:graphicEl>
                                          </p:spTgt>
                                        </p:tgtEl>
                                        <p:attrNameLst>
                                          <p:attrName>style.visibility</p:attrName>
                                        </p:attrNameLst>
                                      </p:cBhvr>
                                      <p:to>
                                        <p:strVal val="visible"/>
                                      </p:to>
                                    </p:set>
                                    <p:animEffect transition="in" filter="fade">
                                      <p:cBhvr>
                                        <p:cTn id="14" dur="1000"/>
                                        <p:tgtEl>
                                          <p:spTgt spid="4">
                                            <p:graphicEl>
                                              <a:dgm id="{5D5781C1-4D33-45A1-9D8A-44CAE353029A}"/>
                                            </p:graphicEl>
                                          </p:spTgt>
                                        </p:tgtEl>
                                      </p:cBhvr>
                                    </p:animEffect>
                                    <p:anim calcmode="lin" valueType="num">
                                      <p:cBhvr>
                                        <p:cTn id="15" dur="1000" fill="hold"/>
                                        <p:tgtEl>
                                          <p:spTgt spid="4">
                                            <p:graphicEl>
                                              <a:dgm id="{5D5781C1-4D33-45A1-9D8A-44CAE353029A}"/>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5D5781C1-4D33-45A1-9D8A-44CAE353029A}"/>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graphicEl>
                                              <a:dgm id="{6BE51764-56ED-4F24-8277-26AA2791C94D}"/>
                                            </p:graphicEl>
                                          </p:spTgt>
                                        </p:tgtEl>
                                        <p:attrNameLst>
                                          <p:attrName>style.visibility</p:attrName>
                                        </p:attrNameLst>
                                      </p:cBhvr>
                                      <p:to>
                                        <p:strVal val="visible"/>
                                      </p:to>
                                    </p:set>
                                    <p:animEffect transition="in" filter="fade">
                                      <p:cBhvr>
                                        <p:cTn id="19" dur="1000"/>
                                        <p:tgtEl>
                                          <p:spTgt spid="4">
                                            <p:graphicEl>
                                              <a:dgm id="{6BE51764-56ED-4F24-8277-26AA2791C94D}"/>
                                            </p:graphicEl>
                                          </p:spTgt>
                                        </p:tgtEl>
                                      </p:cBhvr>
                                    </p:animEffect>
                                    <p:anim calcmode="lin" valueType="num">
                                      <p:cBhvr>
                                        <p:cTn id="20" dur="1000" fill="hold"/>
                                        <p:tgtEl>
                                          <p:spTgt spid="4">
                                            <p:graphicEl>
                                              <a:dgm id="{6BE51764-56ED-4F24-8277-26AA2791C94D}"/>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6BE51764-56ED-4F24-8277-26AA2791C94D}"/>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graphicEl>
                                              <a:dgm id="{24E7F7F4-0544-40DB-B831-2570CB9C973C}"/>
                                            </p:graphicEl>
                                          </p:spTgt>
                                        </p:tgtEl>
                                        <p:attrNameLst>
                                          <p:attrName>style.visibility</p:attrName>
                                        </p:attrNameLst>
                                      </p:cBhvr>
                                      <p:to>
                                        <p:strVal val="visible"/>
                                      </p:to>
                                    </p:set>
                                    <p:animEffect transition="in" filter="fade">
                                      <p:cBhvr>
                                        <p:cTn id="24" dur="1000"/>
                                        <p:tgtEl>
                                          <p:spTgt spid="4">
                                            <p:graphicEl>
                                              <a:dgm id="{24E7F7F4-0544-40DB-B831-2570CB9C973C}"/>
                                            </p:graphicEl>
                                          </p:spTgt>
                                        </p:tgtEl>
                                      </p:cBhvr>
                                    </p:animEffect>
                                    <p:anim calcmode="lin" valueType="num">
                                      <p:cBhvr>
                                        <p:cTn id="25" dur="1000" fill="hold"/>
                                        <p:tgtEl>
                                          <p:spTgt spid="4">
                                            <p:graphicEl>
                                              <a:dgm id="{24E7F7F4-0544-40DB-B831-2570CB9C973C}"/>
                                            </p:graphicEl>
                                          </p:spTgt>
                                        </p:tgtEl>
                                        <p:attrNameLst>
                                          <p:attrName>ppt_x</p:attrName>
                                        </p:attrNameLst>
                                      </p:cBhvr>
                                      <p:tavLst>
                                        <p:tav tm="0">
                                          <p:val>
                                            <p:strVal val="#ppt_x"/>
                                          </p:val>
                                        </p:tav>
                                        <p:tav tm="100000">
                                          <p:val>
                                            <p:strVal val="#ppt_x"/>
                                          </p:val>
                                        </p:tav>
                                      </p:tavLst>
                                    </p:anim>
                                    <p:anim calcmode="lin" valueType="num">
                                      <p:cBhvr>
                                        <p:cTn id="26" dur="1000" fill="hold"/>
                                        <p:tgtEl>
                                          <p:spTgt spid="4">
                                            <p:graphicEl>
                                              <a:dgm id="{24E7F7F4-0544-40DB-B831-2570CB9C973C}"/>
                                            </p:graphic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
                                            <p:graphicEl>
                                              <a:dgm id="{4D7E07A2-FD6D-4F07-83A0-1F1E876A55C6}"/>
                                            </p:graphicEl>
                                          </p:spTgt>
                                        </p:tgtEl>
                                        <p:attrNameLst>
                                          <p:attrName>style.visibility</p:attrName>
                                        </p:attrNameLst>
                                      </p:cBhvr>
                                      <p:to>
                                        <p:strVal val="visible"/>
                                      </p:to>
                                    </p:set>
                                    <p:animEffect transition="in" filter="fade">
                                      <p:cBhvr>
                                        <p:cTn id="29" dur="1000"/>
                                        <p:tgtEl>
                                          <p:spTgt spid="4">
                                            <p:graphicEl>
                                              <a:dgm id="{4D7E07A2-FD6D-4F07-83A0-1F1E876A55C6}"/>
                                            </p:graphicEl>
                                          </p:spTgt>
                                        </p:tgtEl>
                                      </p:cBhvr>
                                    </p:animEffect>
                                    <p:anim calcmode="lin" valueType="num">
                                      <p:cBhvr>
                                        <p:cTn id="30" dur="1000" fill="hold"/>
                                        <p:tgtEl>
                                          <p:spTgt spid="4">
                                            <p:graphicEl>
                                              <a:dgm id="{4D7E07A2-FD6D-4F07-83A0-1F1E876A55C6}"/>
                                            </p:graphicEl>
                                          </p:spTgt>
                                        </p:tgtEl>
                                        <p:attrNameLst>
                                          <p:attrName>ppt_x</p:attrName>
                                        </p:attrNameLst>
                                      </p:cBhvr>
                                      <p:tavLst>
                                        <p:tav tm="0">
                                          <p:val>
                                            <p:strVal val="#ppt_x"/>
                                          </p:val>
                                        </p:tav>
                                        <p:tav tm="100000">
                                          <p:val>
                                            <p:strVal val="#ppt_x"/>
                                          </p:val>
                                        </p:tav>
                                      </p:tavLst>
                                    </p:anim>
                                    <p:anim calcmode="lin" valueType="num">
                                      <p:cBhvr>
                                        <p:cTn id="31" dur="1000" fill="hold"/>
                                        <p:tgtEl>
                                          <p:spTgt spid="4">
                                            <p:graphicEl>
                                              <a:dgm id="{4D7E07A2-FD6D-4F07-83A0-1F1E876A55C6}"/>
                                            </p:graphic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
                                            <p:graphicEl>
                                              <a:dgm id="{FE0D2902-324A-4912-AD1D-939EB29A97BD}"/>
                                            </p:graphicEl>
                                          </p:spTgt>
                                        </p:tgtEl>
                                        <p:attrNameLst>
                                          <p:attrName>style.visibility</p:attrName>
                                        </p:attrNameLst>
                                      </p:cBhvr>
                                      <p:to>
                                        <p:strVal val="visible"/>
                                      </p:to>
                                    </p:set>
                                    <p:animEffect transition="in" filter="fade">
                                      <p:cBhvr>
                                        <p:cTn id="36" dur="1000"/>
                                        <p:tgtEl>
                                          <p:spTgt spid="4">
                                            <p:graphicEl>
                                              <a:dgm id="{FE0D2902-324A-4912-AD1D-939EB29A97BD}"/>
                                            </p:graphicEl>
                                          </p:spTgt>
                                        </p:tgtEl>
                                      </p:cBhvr>
                                    </p:animEffect>
                                    <p:anim calcmode="lin" valueType="num">
                                      <p:cBhvr>
                                        <p:cTn id="37" dur="1000" fill="hold"/>
                                        <p:tgtEl>
                                          <p:spTgt spid="4">
                                            <p:graphicEl>
                                              <a:dgm id="{FE0D2902-324A-4912-AD1D-939EB29A97BD}"/>
                                            </p:graphicEl>
                                          </p:spTgt>
                                        </p:tgtEl>
                                        <p:attrNameLst>
                                          <p:attrName>ppt_x</p:attrName>
                                        </p:attrNameLst>
                                      </p:cBhvr>
                                      <p:tavLst>
                                        <p:tav tm="0">
                                          <p:val>
                                            <p:strVal val="#ppt_x"/>
                                          </p:val>
                                        </p:tav>
                                        <p:tav tm="100000">
                                          <p:val>
                                            <p:strVal val="#ppt_x"/>
                                          </p:val>
                                        </p:tav>
                                      </p:tavLst>
                                    </p:anim>
                                    <p:anim calcmode="lin" valueType="num">
                                      <p:cBhvr>
                                        <p:cTn id="38" dur="1000" fill="hold"/>
                                        <p:tgtEl>
                                          <p:spTgt spid="4">
                                            <p:graphicEl>
                                              <a:dgm id="{FE0D2902-324A-4912-AD1D-939EB29A97BD}"/>
                                            </p:graphic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
                                            <p:graphicEl>
                                              <a:dgm id="{B748839E-44DD-4E5C-8E2F-FDEE256B346C}"/>
                                            </p:graphicEl>
                                          </p:spTgt>
                                        </p:tgtEl>
                                        <p:attrNameLst>
                                          <p:attrName>style.visibility</p:attrName>
                                        </p:attrNameLst>
                                      </p:cBhvr>
                                      <p:to>
                                        <p:strVal val="visible"/>
                                      </p:to>
                                    </p:set>
                                    <p:animEffect transition="in" filter="fade">
                                      <p:cBhvr>
                                        <p:cTn id="41" dur="1000"/>
                                        <p:tgtEl>
                                          <p:spTgt spid="4">
                                            <p:graphicEl>
                                              <a:dgm id="{B748839E-44DD-4E5C-8E2F-FDEE256B346C}"/>
                                            </p:graphicEl>
                                          </p:spTgt>
                                        </p:tgtEl>
                                      </p:cBhvr>
                                    </p:animEffect>
                                    <p:anim calcmode="lin" valueType="num">
                                      <p:cBhvr>
                                        <p:cTn id="42" dur="1000" fill="hold"/>
                                        <p:tgtEl>
                                          <p:spTgt spid="4">
                                            <p:graphicEl>
                                              <a:dgm id="{B748839E-44DD-4E5C-8E2F-FDEE256B346C}"/>
                                            </p:graphicEl>
                                          </p:spTgt>
                                        </p:tgtEl>
                                        <p:attrNameLst>
                                          <p:attrName>ppt_x</p:attrName>
                                        </p:attrNameLst>
                                      </p:cBhvr>
                                      <p:tavLst>
                                        <p:tav tm="0">
                                          <p:val>
                                            <p:strVal val="#ppt_x"/>
                                          </p:val>
                                        </p:tav>
                                        <p:tav tm="100000">
                                          <p:val>
                                            <p:strVal val="#ppt_x"/>
                                          </p:val>
                                        </p:tav>
                                      </p:tavLst>
                                    </p:anim>
                                    <p:anim calcmode="lin" valueType="num">
                                      <p:cBhvr>
                                        <p:cTn id="43" dur="1000" fill="hold"/>
                                        <p:tgtEl>
                                          <p:spTgt spid="4">
                                            <p:graphicEl>
                                              <a:dgm id="{B748839E-44DD-4E5C-8E2F-FDEE256B346C}"/>
                                            </p:graphic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
                                            <p:graphicEl>
                                              <a:dgm id="{9FE88E23-986C-43CA-BC28-21EF2A378766}"/>
                                            </p:graphicEl>
                                          </p:spTgt>
                                        </p:tgtEl>
                                        <p:attrNameLst>
                                          <p:attrName>style.visibility</p:attrName>
                                        </p:attrNameLst>
                                      </p:cBhvr>
                                      <p:to>
                                        <p:strVal val="visible"/>
                                      </p:to>
                                    </p:set>
                                    <p:animEffect transition="in" filter="fade">
                                      <p:cBhvr>
                                        <p:cTn id="46" dur="1000"/>
                                        <p:tgtEl>
                                          <p:spTgt spid="4">
                                            <p:graphicEl>
                                              <a:dgm id="{9FE88E23-986C-43CA-BC28-21EF2A378766}"/>
                                            </p:graphicEl>
                                          </p:spTgt>
                                        </p:tgtEl>
                                      </p:cBhvr>
                                    </p:animEffect>
                                    <p:anim calcmode="lin" valueType="num">
                                      <p:cBhvr>
                                        <p:cTn id="47" dur="1000" fill="hold"/>
                                        <p:tgtEl>
                                          <p:spTgt spid="4">
                                            <p:graphicEl>
                                              <a:dgm id="{9FE88E23-986C-43CA-BC28-21EF2A378766}"/>
                                            </p:graphicEl>
                                          </p:spTgt>
                                        </p:tgtEl>
                                        <p:attrNameLst>
                                          <p:attrName>ppt_x</p:attrName>
                                        </p:attrNameLst>
                                      </p:cBhvr>
                                      <p:tavLst>
                                        <p:tav tm="0">
                                          <p:val>
                                            <p:strVal val="#ppt_x"/>
                                          </p:val>
                                        </p:tav>
                                        <p:tav tm="100000">
                                          <p:val>
                                            <p:strVal val="#ppt_x"/>
                                          </p:val>
                                        </p:tav>
                                      </p:tavLst>
                                    </p:anim>
                                    <p:anim calcmode="lin" valueType="num">
                                      <p:cBhvr>
                                        <p:cTn id="48" dur="1000" fill="hold"/>
                                        <p:tgtEl>
                                          <p:spTgt spid="4">
                                            <p:graphicEl>
                                              <a:dgm id="{9FE88E23-986C-43CA-BC28-21EF2A378766}"/>
                                            </p:graphic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
                                            <p:graphicEl>
                                              <a:dgm id="{656D8568-A099-4384-8A12-251D1834B985}"/>
                                            </p:graphicEl>
                                          </p:spTgt>
                                        </p:tgtEl>
                                        <p:attrNameLst>
                                          <p:attrName>style.visibility</p:attrName>
                                        </p:attrNameLst>
                                      </p:cBhvr>
                                      <p:to>
                                        <p:strVal val="visible"/>
                                      </p:to>
                                    </p:set>
                                    <p:animEffect transition="in" filter="fade">
                                      <p:cBhvr>
                                        <p:cTn id="51" dur="1000"/>
                                        <p:tgtEl>
                                          <p:spTgt spid="4">
                                            <p:graphicEl>
                                              <a:dgm id="{656D8568-A099-4384-8A12-251D1834B985}"/>
                                            </p:graphicEl>
                                          </p:spTgt>
                                        </p:tgtEl>
                                      </p:cBhvr>
                                    </p:animEffect>
                                    <p:anim calcmode="lin" valueType="num">
                                      <p:cBhvr>
                                        <p:cTn id="52" dur="1000" fill="hold"/>
                                        <p:tgtEl>
                                          <p:spTgt spid="4">
                                            <p:graphicEl>
                                              <a:dgm id="{656D8568-A099-4384-8A12-251D1834B985}"/>
                                            </p:graphicEl>
                                          </p:spTgt>
                                        </p:tgtEl>
                                        <p:attrNameLst>
                                          <p:attrName>ppt_x</p:attrName>
                                        </p:attrNameLst>
                                      </p:cBhvr>
                                      <p:tavLst>
                                        <p:tav tm="0">
                                          <p:val>
                                            <p:strVal val="#ppt_x"/>
                                          </p:val>
                                        </p:tav>
                                        <p:tav tm="100000">
                                          <p:val>
                                            <p:strVal val="#ppt_x"/>
                                          </p:val>
                                        </p:tav>
                                      </p:tavLst>
                                    </p:anim>
                                    <p:anim calcmode="lin" valueType="num">
                                      <p:cBhvr>
                                        <p:cTn id="53" dur="1000" fill="hold"/>
                                        <p:tgtEl>
                                          <p:spTgt spid="4">
                                            <p:graphicEl>
                                              <a:dgm id="{656D8568-A099-4384-8A12-251D1834B985}"/>
                                            </p:graphic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
                                            <p:graphicEl>
                                              <a:dgm id="{F910DF4C-9CBD-43EB-A446-437A0455847F}"/>
                                            </p:graphicEl>
                                          </p:spTgt>
                                        </p:tgtEl>
                                        <p:attrNameLst>
                                          <p:attrName>style.visibility</p:attrName>
                                        </p:attrNameLst>
                                      </p:cBhvr>
                                      <p:to>
                                        <p:strVal val="visible"/>
                                      </p:to>
                                    </p:set>
                                    <p:animEffect transition="in" filter="fade">
                                      <p:cBhvr>
                                        <p:cTn id="56" dur="1000"/>
                                        <p:tgtEl>
                                          <p:spTgt spid="4">
                                            <p:graphicEl>
                                              <a:dgm id="{F910DF4C-9CBD-43EB-A446-437A0455847F}"/>
                                            </p:graphicEl>
                                          </p:spTgt>
                                        </p:tgtEl>
                                      </p:cBhvr>
                                    </p:animEffect>
                                    <p:anim calcmode="lin" valueType="num">
                                      <p:cBhvr>
                                        <p:cTn id="57" dur="1000" fill="hold"/>
                                        <p:tgtEl>
                                          <p:spTgt spid="4">
                                            <p:graphicEl>
                                              <a:dgm id="{F910DF4C-9CBD-43EB-A446-437A0455847F}"/>
                                            </p:graphicEl>
                                          </p:spTgt>
                                        </p:tgtEl>
                                        <p:attrNameLst>
                                          <p:attrName>ppt_x</p:attrName>
                                        </p:attrNameLst>
                                      </p:cBhvr>
                                      <p:tavLst>
                                        <p:tav tm="0">
                                          <p:val>
                                            <p:strVal val="#ppt_x"/>
                                          </p:val>
                                        </p:tav>
                                        <p:tav tm="100000">
                                          <p:val>
                                            <p:strVal val="#ppt_x"/>
                                          </p:val>
                                        </p:tav>
                                      </p:tavLst>
                                    </p:anim>
                                    <p:anim calcmode="lin" valueType="num">
                                      <p:cBhvr>
                                        <p:cTn id="58" dur="1000" fill="hold"/>
                                        <p:tgtEl>
                                          <p:spTgt spid="4">
                                            <p:graphicEl>
                                              <a:dgm id="{F910DF4C-9CBD-43EB-A446-437A0455847F}"/>
                                            </p:graphic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4">
                                            <p:graphicEl>
                                              <a:dgm id="{7E2B113C-529D-4C9D-A734-5993F6B81FF0}"/>
                                            </p:graphicEl>
                                          </p:spTgt>
                                        </p:tgtEl>
                                        <p:attrNameLst>
                                          <p:attrName>style.visibility</p:attrName>
                                        </p:attrNameLst>
                                      </p:cBhvr>
                                      <p:to>
                                        <p:strVal val="visible"/>
                                      </p:to>
                                    </p:set>
                                    <p:animEffect transition="in" filter="fade">
                                      <p:cBhvr>
                                        <p:cTn id="61" dur="1000"/>
                                        <p:tgtEl>
                                          <p:spTgt spid="4">
                                            <p:graphicEl>
                                              <a:dgm id="{7E2B113C-529D-4C9D-A734-5993F6B81FF0}"/>
                                            </p:graphicEl>
                                          </p:spTgt>
                                        </p:tgtEl>
                                      </p:cBhvr>
                                    </p:animEffect>
                                    <p:anim calcmode="lin" valueType="num">
                                      <p:cBhvr>
                                        <p:cTn id="62" dur="1000" fill="hold"/>
                                        <p:tgtEl>
                                          <p:spTgt spid="4">
                                            <p:graphicEl>
                                              <a:dgm id="{7E2B113C-529D-4C9D-A734-5993F6B81FF0}"/>
                                            </p:graphicEl>
                                          </p:spTgt>
                                        </p:tgtEl>
                                        <p:attrNameLst>
                                          <p:attrName>ppt_x</p:attrName>
                                        </p:attrNameLst>
                                      </p:cBhvr>
                                      <p:tavLst>
                                        <p:tav tm="0">
                                          <p:val>
                                            <p:strVal val="#ppt_x"/>
                                          </p:val>
                                        </p:tav>
                                        <p:tav tm="100000">
                                          <p:val>
                                            <p:strVal val="#ppt_x"/>
                                          </p:val>
                                        </p:tav>
                                      </p:tavLst>
                                    </p:anim>
                                    <p:anim calcmode="lin" valueType="num">
                                      <p:cBhvr>
                                        <p:cTn id="63" dur="1000" fill="hold"/>
                                        <p:tgtEl>
                                          <p:spTgt spid="4">
                                            <p:graphicEl>
                                              <a:dgm id="{7E2B113C-529D-4C9D-A734-5993F6B81FF0}"/>
                                            </p:graphic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4">
                                            <p:graphicEl>
                                              <a:dgm id="{B6513814-A826-4DCA-B01D-C851AA85B5A3}"/>
                                            </p:graphicEl>
                                          </p:spTgt>
                                        </p:tgtEl>
                                        <p:attrNameLst>
                                          <p:attrName>style.visibility</p:attrName>
                                        </p:attrNameLst>
                                      </p:cBhvr>
                                      <p:to>
                                        <p:strVal val="visible"/>
                                      </p:to>
                                    </p:set>
                                    <p:animEffect transition="in" filter="fade">
                                      <p:cBhvr>
                                        <p:cTn id="66" dur="1000"/>
                                        <p:tgtEl>
                                          <p:spTgt spid="4">
                                            <p:graphicEl>
                                              <a:dgm id="{B6513814-A826-4DCA-B01D-C851AA85B5A3}"/>
                                            </p:graphicEl>
                                          </p:spTgt>
                                        </p:tgtEl>
                                      </p:cBhvr>
                                    </p:animEffect>
                                    <p:anim calcmode="lin" valueType="num">
                                      <p:cBhvr>
                                        <p:cTn id="67" dur="1000" fill="hold"/>
                                        <p:tgtEl>
                                          <p:spTgt spid="4">
                                            <p:graphicEl>
                                              <a:dgm id="{B6513814-A826-4DCA-B01D-C851AA85B5A3}"/>
                                            </p:graphicEl>
                                          </p:spTgt>
                                        </p:tgtEl>
                                        <p:attrNameLst>
                                          <p:attrName>ppt_x</p:attrName>
                                        </p:attrNameLst>
                                      </p:cBhvr>
                                      <p:tavLst>
                                        <p:tav tm="0">
                                          <p:val>
                                            <p:strVal val="#ppt_x"/>
                                          </p:val>
                                        </p:tav>
                                        <p:tav tm="100000">
                                          <p:val>
                                            <p:strVal val="#ppt_x"/>
                                          </p:val>
                                        </p:tav>
                                      </p:tavLst>
                                    </p:anim>
                                    <p:anim calcmode="lin" valueType="num">
                                      <p:cBhvr>
                                        <p:cTn id="68" dur="1000" fill="hold"/>
                                        <p:tgtEl>
                                          <p:spTgt spid="4">
                                            <p:graphicEl>
                                              <a:dgm id="{B6513814-A826-4DCA-B01D-C851AA85B5A3}"/>
                                            </p:graphic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4">
                                            <p:graphicEl>
                                              <a:dgm id="{678C59CF-650F-4982-B741-F5F30247275B}"/>
                                            </p:graphicEl>
                                          </p:spTgt>
                                        </p:tgtEl>
                                        <p:attrNameLst>
                                          <p:attrName>style.visibility</p:attrName>
                                        </p:attrNameLst>
                                      </p:cBhvr>
                                      <p:to>
                                        <p:strVal val="visible"/>
                                      </p:to>
                                    </p:set>
                                    <p:animEffect transition="in" filter="fade">
                                      <p:cBhvr>
                                        <p:cTn id="71" dur="1000"/>
                                        <p:tgtEl>
                                          <p:spTgt spid="4">
                                            <p:graphicEl>
                                              <a:dgm id="{678C59CF-650F-4982-B741-F5F30247275B}"/>
                                            </p:graphicEl>
                                          </p:spTgt>
                                        </p:tgtEl>
                                      </p:cBhvr>
                                    </p:animEffect>
                                    <p:anim calcmode="lin" valueType="num">
                                      <p:cBhvr>
                                        <p:cTn id="72" dur="1000" fill="hold"/>
                                        <p:tgtEl>
                                          <p:spTgt spid="4">
                                            <p:graphicEl>
                                              <a:dgm id="{678C59CF-650F-4982-B741-F5F30247275B}"/>
                                            </p:graphicEl>
                                          </p:spTgt>
                                        </p:tgtEl>
                                        <p:attrNameLst>
                                          <p:attrName>ppt_x</p:attrName>
                                        </p:attrNameLst>
                                      </p:cBhvr>
                                      <p:tavLst>
                                        <p:tav tm="0">
                                          <p:val>
                                            <p:strVal val="#ppt_x"/>
                                          </p:val>
                                        </p:tav>
                                        <p:tav tm="100000">
                                          <p:val>
                                            <p:strVal val="#ppt_x"/>
                                          </p:val>
                                        </p:tav>
                                      </p:tavLst>
                                    </p:anim>
                                    <p:anim calcmode="lin" valueType="num">
                                      <p:cBhvr>
                                        <p:cTn id="73" dur="1000" fill="hold"/>
                                        <p:tgtEl>
                                          <p:spTgt spid="4">
                                            <p:graphicEl>
                                              <a:dgm id="{678C59CF-650F-4982-B741-F5F30247275B}"/>
                                            </p:graphicEl>
                                          </p:spTgt>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4">
                                            <p:graphicEl>
                                              <a:dgm id="{70F7C6F0-5C36-4905-9AA5-D3DB95613C21}"/>
                                            </p:graphicEl>
                                          </p:spTgt>
                                        </p:tgtEl>
                                        <p:attrNameLst>
                                          <p:attrName>style.visibility</p:attrName>
                                        </p:attrNameLst>
                                      </p:cBhvr>
                                      <p:to>
                                        <p:strVal val="visible"/>
                                      </p:to>
                                    </p:set>
                                    <p:animEffect transition="in" filter="fade">
                                      <p:cBhvr>
                                        <p:cTn id="76" dur="1000"/>
                                        <p:tgtEl>
                                          <p:spTgt spid="4">
                                            <p:graphicEl>
                                              <a:dgm id="{70F7C6F0-5C36-4905-9AA5-D3DB95613C21}"/>
                                            </p:graphicEl>
                                          </p:spTgt>
                                        </p:tgtEl>
                                      </p:cBhvr>
                                    </p:animEffect>
                                    <p:anim calcmode="lin" valueType="num">
                                      <p:cBhvr>
                                        <p:cTn id="77" dur="1000" fill="hold"/>
                                        <p:tgtEl>
                                          <p:spTgt spid="4">
                                            <p:graphicEl>
                                              <a:dgm id="{70F7C6F0-5C36-4905-9AA5-D3DB95613C21}"/>
                                            </p:graphicEl>
                                          </p:spTgt>
                                        </p:tgtEl>
                                        <p:attrNameLst>
                                          <p:attrName>ppt_x</p:attrName>
                                        </p:attrNameLst>
                                      </p:cBhvr>
                                      <p:tavLst>
                                        <p:tav tm="0">
                                          <p:val>
                                            <p:strVal val="#ppt_x"/>
                                          </p:val>
                                        </p:tav>
                                        <p:tav tm="100000">
                                          <p:val>
                                            <p:strVal val="#ppt_x"/>
                                          </p:val>
                                        </p:tav>
                                      </p:tavLst>
                                    </p:anim>
                                    <p:anim calcmode="lin" valueType="num">
                                      <p:cBhvr>
                                        <p:cTn id="78" dur="1000" fill="hold"/>
                                        <p:tgtEl>
                                          <p:spTgt spid="4">
                                            <p:graphicEl>
                                              <a:dgm id="{70F7C6F0-5C36-4905-9AA5-D3DB95613C21}"/>
                                            </p:graphicEl>
                                          </p:spTgt>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4">
                                            <p:graphicEl>
                                              <a:dgm id="{8082C8AA-C4BC-4D8A-95B9-8E05EE44FAF7}"/>
                                            </p:graphicEl>
                                          </p:spTgt>
                                        </p:tgtEl>
                                        <p:attrNameLst>
                                          <p:attrName>style.visibility</p:attrName>
                                        </p:attrNameLst>
                                      </p:cBhvr>
                                      <p:to>
                                        <p:strVal val="visible"/>
                                      </p:to>
                                    </p:set>
                                    <p:animEffect transition="in" filter="fade">
                                      <p:cBhvr>
                                        <p:cTn id="81" dur="1000"/>
                                        <p:tgtEl>
                                          <p:spTgt spid="4">
                                            <p:graphicEl>
                                              <a:dgm id="{8082C8AA-C4BC-4D8A-95B9-8E05EE44FAF7}"/>
                                            </p:graphicEl>
                                          </p:spTgt>
                                        </p:tgtEl>
                                      </p:cBhvr>
                                    </p:animEffect>
                                    <p:anim calcmode="lin" valueType="num">
                                      <p:cBhvr>
                                        <p:cTn id="82" dur="1000" fill="hold"/>
                                        <p:tgtEl>
                                          <p:spTgt spid="4">
                                            <p:graphicEl>
                                              <a:dgm id="{8082C8AA-C4BC-4D8A-95B9-8E05EE44FAF7}"/>
                                            </p:graphicEl>
                                          </p:spTgt>
                                        </p:tgtEl>
                                        <p:attrNameLst>
                                          <p:attrName>ppt_x</p:attrName>
                                        </p:attrNameLst>
                                      </p:cBhvr>
                                      <p:tavLst>
                                        <p:tav tm="0">
                                          <p:val>
                                            <p:strVal val="#ppt_x"/>
                                          </p:val>
                                        </p:tav>
                                        <p:tav tm="100000">
                                          <p:val>
                                            <p:strVal val="#ppt_x"/>
                                          </p:val>
                                        </p:tav>
                                      </p:tavLst>
                                    </p:anim>
                                    <p:anim calcmode="lin" valueType="num">
                                      <p:cBhvr>
                                        <p:cTn id="83" dur="1000" fill="hold"/>
                                        <p:tgtEl>
                                          <p:spTgt spid="4">
                                            <p:graphicEl>
                                              <a:dgm id="{8082C8AA-C4BC-4D8A-95B9-8E05EE44FAF7}"/>
                                            </p:graphicEl>
                                          </p:spTgt>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4">
                                            <p:graphicEl>
                                              <a:dgm id="{325D7FCE-0232-453E-B6ED-87F47C12E92A}"/>
                                            </p:graphicEl>
                                          </p:spTgt>
                                        </p:tgtEl>
                                        <p:attrNameLst>
                                          <p:attrName>style.visibility</p:attrName>
                                        </p:attrNameLst>
                                      </p:cBhvr>
                                      <p:to>
                                        <p:strVal val="visible"/>
                                      </p:to>
                                    </p:set>
                                    <p:animEffect transition="in" filter="fade">
                                      <p:cBhvr>
                                        <p:cTn id="86" dur="1000"/>
                                        <p:tgtEl>
                                          <p:spTgt spid="4">
                                            <p:graphicEl>
                                              <a:dgm id="{325D7FCE-0232-453E-B6ED-87F47C12E92A}"/>
                                            </p:graphicEl>
                                          </p:spTgt>
                                        </p:tgtEl>
                                      </p:cBhvr>
                                    </p:animEffect>
                                    <p:anim calcmode="lin" valueType="num">
                                      <p:cBhvr>
                                        <p:cTn id="87" dur="1000" fill="hold"/>
                                        <p:tgtEl>
                                          <p:spTgt spid="4">
                                            <p:graphicEl>
                                              <a:dgm id="{325D7FCE-0232-453E-B6ED-87F47C12E92A}"/>
                                            </p:graphicEl>
                                          </p:spTgt>
                                        </p:tgtEl>
                                        <p:attrNameLst>
                                          <p:attrName>ppt_x</p:attrName>
                                        </p:attrNameLst>
                                      </p:cBhvr>
                                      <p:tavLst>
                                        <p:tav tm="0">
                                          <p:val>
                                            <p:strVal val="#ppt_x"/>
                                          </p:val>
                                        </p:tav>
                                        <p:tav tm="100000">
                                          <p:val>
                                            <p:strVal val="#ppt_x"/>
                                          </p:val>
                                        </p:tav>
                                      </p:tavLst>
                                    </p:anim>
                                    <p:anim calcmode="lin" valueType="num">
                                      <p:cBhvr>
                                        <p:cTn id="88" dur="1000" fill="hold"/>
                                        <p:tgtEl>
                                          <p:spTgt spid="4">
                                            <p:graphicEl>
                                              <a:dgm id="{325D7FCE-0232-453E-B6ED-87F47C12E92A}"/>
                                            </p:graphicEl>
                                          </p:spTgt>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4">
                                            <p:graphicEl>
                                              <a:dgm id="{90B15052-7E55-47FA-A93A-BDDED38FEC37}"/>
                                            </p:graphicEl>
                                          </p:spTgt>
                                        </p:tgtEl>
                                        <p:attrNameLst>
                                          <p:attrName>style.visibility</p:attrName>
                                        </p:attrNameLst>
                                      </p:cBhvr>
                                      <p:to>
                                        <p:strVal val="visible"/>
                                      </p:to>
                                    </p:set>
                                    <p:animEffect transition="in" filter="fade">
                                      <p:cBhvr>
                                        <p:cTn id="91" dur="1000"/>
                                        <p:tgtEl>
                                          <p:spTgt spid="4">
                                            <p:graphicEl>
                                              <a:dgm id="{90B15052-7E55-47FA-A93A-BDDED38FEC37}"/>
                                            </p:graphicEl>
                                          </p:spTgt>
                                        </p:tgtEl>
                                      </p:cBhvr>
                                    </p:animEffect>
                                    <p:anim calcmode="lin" valueType="num">
                                      <p:cBhvr>
                                        <p:cTn id="92" dur="1000" fill="hold"/>
                                        <p:tgtEl>
                                          <p:spTgt spid="4">
                                            <p:graphicEl>
                                              <a:dgm id="{90B15052-7E55-47FA-A93A-BDDED38FEC37}"/>
                                            </p:graphicEl>
                                          </p:spTgt>
                                        </p:tgtEl>
                                        <p:attrNameLst>
                                          <p:attrName>ppt_x</p:attrName>
                                        </p:attrNameLst>
                                      </p:cBhvr>
                                      <p:tavLst>
                                        <p:tav tm="0">
                                          <p:val>
                                            <p:strVal val="#ppt_x"/>
                                          </p:val>
                                        </p:tav>
                                        <p:tav tm="100000">
                                          <p:val>
                                            <p:strVal val="#ppt_x"/>
                                          </p:val>
                                        </p:tav>
                                      </p:tavLst>
                                    </p:anim>
                                    <p:anim calcmode="lin" valueType="num">
                                      <p:cBhvr>
                                        <p:cTn id="93" dur="1000" fill="hold"/>
                                        <p:tgtEl>
                                          <p:spTgt spid="4">
                                            <p:graphicEl>
                                              <a:dgm id="{90B15052-7E55-47FA-A93A-BDDED38FEC37}"/>
                                            </p:graphicEl>
                                          </p:spTgt>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4">
                                            <p:graphicEl>
                                              <a:dgm id="{32F9E42D-CF16-4970-8684-D5401A905A5E}"/>
                                            </p:graphicEl>
                                          </p:spTgt>
                                        </p:tgtEl>
                                        <p:attrNameLst>
                                          <p:attrName>style.visibility</p:attrName>
                                        </p:attrNameLst>
                                      </p:cBhvr>
                                      <p:to>
                                        <p:strVal val="visible"/>
                                      </p:to>
                                    </p:set>
                                    <p:animEffect transition="in" filter="fade">
                                      <p:cBhvr>
                                        <p:cTn id="96" dur="1000"/>
                                        <p:tgtEl>
                                          <p:spTgt spid="4">
                                            <p:graphicEl>
                                              <a:dgm id="{32F9E42D-CF16-4970-8684-D5401A905A5E}"/>
                                            </p:graphicEl>
                                          </p:spTgt>
                                        </p:tgtEl>
                                      </p:cBhvr>
                                    </p:animEffect>
                                    <p:anim calcmode="lin" valueType="num">
                                      <p:cBhvr>
                                        <p:cTn id="97" dur="1000" fill="hold"/>
                                        <p:tgtEl>
                                          <p:spTgt spid="4">
                                            <p:graphicEl>
                                              <a:dgm id="{32F9E42D-CF16-4970-8684-D5401A905A5E}"/>
                                            </p:graphicEl>
                                          </p:spTgt>
                                        </p:tgtEl>
                                        <p:attrNameLst>
                                          <p:attrName>ppt_x</p:attrName>
                                        </p:attrNameLst>
                                      </p:cBhvr>
                                      <p:tavLst>
                                        <p:tav tm="0">
                                          <p:val>
                                            <p:strVal val="#ppt_x"/>
                                          </p:val>
                                        </p:tav>
                                        <p:tav tm="100000">
                                          <p:val>
                                            <p:strVal val="#ppt_x"/>
                                          </p:val>
                                        </p:tav>
                                      </p:tavLst>
                                    </p:anim>
                                    <p:anim calcmode="lin" valueType="num">
                                      <p:cBhvr>
                                        <p:cTn id="98" dur="1000" fill="hold"/>
                                        <p:tgtEl>
                                          <p:spTgt spid="4">
                                            <p:graphicEl>
                                              <a:dgm id="{32F9E42D-CF16-4970-8684-D5401A905A5E}"/>
                                            </p:graphicEl>
                                          </p:spTgt>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
                                            <p:graphicEl>
                                              <a:dgm id="{ADFA89F2-FE90-4ACA-8F4C-E04E4698A657}"/>
                                            </p:graphicEl>
                                          </p:spTgt>
                                        </p:tgtEl>
                                        <p:attrNameLst>
                                          <p:attrName>style.visibility</p:attrName>
                                        </p:attrNameLst>
                                      </p:cBhvr>
                                      <p:to>
                                        <p:strVal val="visible"/>
                                      </p:to>
                                    </p:set>
                                    <p:animEffect transition="in" filter="fade">
                                      <p:cBhvr>
                                        <p:cTn id="101" dur="1000"/>
                                        <p:tgtEl>
                                          <p:spTgt spid="4">
                                            <p:graphicEl>
                                              <a:dgm id="{ADFA89F2-FE90-4ACA-8F4C-E04E4698A657}"/>
                                            </p:graphicEl>
                                          </p:spTgt>
                                        </p:tgtEl>
                                      </p:cBhvr>
                                    </p:animEffect>
                                    <p:anim calcmode="lin" valueType="num">
                                      <p:cBhvr>
                                        <p:cTn id="102" dur="1000" fill="hold"/>
                                        <p:tgtEl>
                                          <p:spTgt spid="4">
                                            <p:graphicEl>
                                              <a:dgm id="{ADFA89F2-FE90-4ACA-8F4C-E04E4698A657}"/>
                                            </p:graphicEl>
                                          </p:spTgt>
                                        </p:tgtEl>
                                        <p:attrNameLst>
                                          <p:attrName>ppt_x</p:attrName>
                                        </p:attrNameLst>
                                      </p:cBhvr>
                                      <p:tavLst>
                                        <p:tav tm="0">
                                          <p:val>
                                            <p:strVal val="#ppt_x"/>
                                          </p:val>
                                        </p:tav>
                                        <p:tav tm="100000">
                                          <p:val>
                                            <p:strVal val="#ppt_x"/>
                                          </p:val>
                                        </p:tav>
                                      </p:tavLst>
                                    </p:anim>
                                    <p:anim calcmode="lin" valueType="num">
                                      <p:cBhvr>
                                        <p:cTn id="103" dur="1000" fill="hold"/>
                                        <p:tgtEl>
                                          <p:spTgt spid="4">
                                            <p:graphicEl>
                                              <a:dgm id="{ADFA89F2-FE90-4ACA-8F4C-E04E4698A65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p:cNvSpPr>
            <a:spLocks noGrp="1"/>
          </p:cNvSpPr>
          <p:nvPr>
            <p:ph type="title"/>
          </p:nvPr>
        </p:nvSpPr>
        <p:spPr>
          <a:xfrm>
            <a:off x="928662" y="714356"/>
            <a:ext cx="6429420" cy="487363"/>
          </a:xfrm>
        </p:spPr>
        <p:txBody>
          <a:bodyPr/>
          <a:lstStyle/>
          <a:p>
            <a:pPr algn="l" eaLnBrk="1" hangingPunct="1"/>
            <a:r>
              <a:rPr lang="ru-RU" dirty="0"/>
              <a:t>Барьеры коммуникационного процесса</a:t>
            </a:r>
          </a:p>
        </p:txBody>
      </p:sp>
      <p:sp>
        <p:nvSpPr>
          <p:cNvPr id="32771" name="Содержимое 2"/>
          <p:cNvSpPr>
            <a:spLocks noGrp="1"/>
          </p:cNvSpPr>
          <p:nvPr>
            <p:ph idx="1"/>
          </p:nvPr>
        </p:nvSpPr>
        <p:spPr>
          <a:xfrm>
            <a:off x="214313" y="1571625"/>
            <a:ext cx="8715375" cy="4752975"/>
          </a:xfrm>
        </p:spPr>
        <p:txBody>
          <a:bodyPr/>
          <a:lstStyle/>
          <a:p>
            <a:pPr eaLnBrk="1" hangingPunct="1">
              <a:defRPr/>
            </a:pPr>
            <a:r>
              <a:rPr lang="ru-RU" sz="2000" b="1" dirty="0" err="1"/>
              <a:t>Микробарьеры</a:t>
            </a:r>
            <a:r>
              <a:rPr lang="ru-RU" sz="2000" b="1" dirty="0"/>
              <a:t> (коммуникационные барьеры </a:t>
            </a:r>
            <a:r>
              <a:rPr lang="ru-RU" sz="2000" b="1" dirty="0" err="1"/>
              <a:t>микроуровня</a:t>
            </a:r>
            <a:r>
              <a:rPr lang="ru-RU" sz="2000" b="1" dirty="0"/>
              <a:t>):</a:t>
            </a:r>
          </a:p>
          <a:p>
            <a:pPr marL="457200" indent="-457200" eaLnBrk="1" hangingPunct="1">
              <a:buFont typeface="+mj-lt"/>
              <a:buAutoNum type="arabicPeriod"/>
              <a:defRPr/>
            </a:pPr>
            <a:r>
              <a:rPr lang="ru-RU" sz="1800" dirty="0"/>
              <a:t>Психологический настрой источника информации по отношению к получателю</a:t>
            </a:r>
          </a:p>
          <a:p>
            <a:pPr marL="457200" indent="-457200" eaLnBrk="1" hangingPunct="1">
              <a:buFont typeface="+mj-lt"/>
              <a:buAutoNum type="arabicPeriod"/>
              <a:defRPr/>
            </a:pPr>
            <a:r>
              <a:rPr lang="ru-RU" sz="1800" dirty="0"/>
              <a:t>Психологический настрой получателя к источнику информации</a:t>
            </a:r>
          </a:p>
          <a:p>
            <a:pPr marL="457200" indent="-457200" eaLnBrk="1" hangingPunct="1">
              <a:buFont typeface="+mj-lt"/>
              <a:buAutoNum type="arabicPeriod"/>
              <a:defRPr/>
            </a:pPr>
            <a:r>
              <a:rPr lang="ru-RU" sz="1800" dirty="0"/>
              <a:t>Низкая способность восприятия получателем формата данной информации</a:t>
            </a:r>
          </a:p>
          <a:p>
            <a:pPr marL="457200" indent="-457200" eaLnBrk="1" hangingPunct="1">
              <a:buFont typeface="+mj-lt"/>
              <a:buAutoNum type="arabicPeriod"/>
              <a:defRPr/>
            </a:pPr>
            <a:r>
              <a:rPr lang="ru-RU" sz="1800" dirty="0"/>
              <a:t>Отсутствие обратной связи</a:t>
            </a:r>
          </a:p>
          <a:p>
            <a:pPr marL="457200" indent="-457200" eaLnBrk="1" hangingPunct="1">
              <a:buFont typeface="+mj-lt"/>
              <a:buAutoNum type="arabicPeriod"/>
              <a:defRPr/>
            </a:pPr>
            <a:r>
              <a:rPr lang="ru-RU" sz="1800" dirty="0"/>
              <a:t>Предвзятое отношение обоих контрагентов коммуникации к обсуждаемой идее и приводимой аргументации	</a:t>
            </a:r>
          </a:p>
          <a:p>
            <a:pPr eaLnBrk="1" hangingPunct="1">
              <a:defRPr/>
            </a:pPr>
            <a:r>
              <a:rPr lang="ru-RU" sz="2000" dirty="0" err="1"/>
              <a:t>Микробарьеры</a:t>
            </a:r>
            <a:r>
              <a:rPr lang="ru-RU" sz="2000" dirty="0"/>
              <a:t> (коммуникационные барьеры </a:t>
            </a:r>
            <a:r>
              <a:rPr lang="ru-RU" sz="2000" dirty="0" err="1"/>
              <a:t>макроуровня</a:t>
            </a:r>
            <a:r>
              <a:rPr lang="ru-RU" sz="2000" dirty="0"/>
              <a:t>)</a:t>
            </a:r>
          </a:p>
          <a:p>
            <a:pPr marL="457200" indent="-457200" eaLnBrk="1" hangingPunct="1">
              <a:buFont typeface="+mj-lt"/>
              <a:buAutoNum type="arabicPeriod"/>
              <a:defRPr/>
            </a:pPr>
            <a:r>
              <a:rPr lang="ru-RU" sz="1800" dirty="0"/>
              <a:t>Превышение пропускной способности сетей, каналов, средств передачи и кодирования информации (искажение или пропажа информации)</a:t>
            </a:r>
          </a:p>
          <a:p>
            <a:pPr marL="457200" indent="-457200" eaLnBrk="1" hangingPunct="1">
              <a:buFont typeface="+mj-lt"/>
              <a:buAutoNum type="arabicPeriod"/>
              <a:defRPr/>
            </a:pPr>
            <a:r>
              <a:rPr lang="ru-RU" sz="1800" dirty="0"/>
              <a:t>Упрощённая информация (недостаток конструктивных идей, слабосвязанных с контекстом общения)</a:t>
            </a:r>
          </a:p>
          <a:p>
            <a:pPr marL="457200" indent="-457200" eaLnBrk="1" hangingPunct="1">
              <a:buFont typeface="+mj-lt"/>
              <a:buAutoNum type="arabicPeriod"/>
              <a:defRPr/>
            </a:pPr>
            <a:r>
              <a:rPr lang="ru-RU" sz="1800" dirty="0"/>
              <a:t>Языковой барьер (иноязычная среда общения, профессиональный сленг)</a:t>
            </a:r>
          </a:p>
          <a:p>
            <a:pPr marL="457200" indent="-457200" eaLnBrk="1" hangingPunct="1">
              <a:buFont typeface="+mj-lt"/>
              <a:buAutoNum type="arabicPeriod"/>
              <a:defRPr/>
            </a:pPr>
            <a:endParaRPr lang="ru-RU" sz="1800"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313" y="1611313"/>
            <a:ext cx="8715375" cy="4713287"/>
          </a:xfrm>
        </p:spPr>
        <p:txBody>
          <a:bodyPr/>
          <a:lstStyle/>
          <a:p>
            <a:pPr>
              <a:defRPr/>
            </a:pPr>
            <a:r>
              <a:rPr lang="ru-RU" sz="2400" dirty="0"/>
              <a:t>Барьеры, зависящие от инициатора коммуникации, источника управленческой информации (группа факторов источника):</a:t>
            </a:r>
          </a:p>
          <a:p>
            <a:pPr marL="457200" indent="-457200">
              <a:buFont typeface="+mj-lt"/>
              <a:buAutoNum type="arabicPeriod"/>
              <a:defRPr/>
            </a:pPr>
            <a:r>
              <a:rPr lang="ru-RU" sz="1800" dirty="0"/>
              <a:t>Некачественное построение общения и информационного обмена</a:t>
            </a:r>
          </a:p>
          <a:p>
            <a:pPr marL="457200" indent="-457200">
              <a:buFont typeface="+mj-lt"/>
              <a:buAutoNum type="arabicPeriod"/>
              <a:defRPr/>
            </a:pPr>
            <a:r>
              <a:rPr lang="ru-RU" sz="1800" dirty="0"/>
              <a:t>Недостаток «обратной связи» (отсутствие мотивации)</a:t>
            </a:r>
          </a:p>
          <a:p>
            <a:pPr marL="457200" indent="-457200">
              <a:buFont typeface="+mj-lt"/>
              <a:buAutoNum type="arabicPeriod"/>
              <a:defRPr/>
            </a:pPr>
            <a:r>
              <a:rPr lang="ru-RU" sz="1800" dirty="0"/>
              <a:t>Неумение вести диалог и переговоры</a:t>
            </a:r>
          </a:p>
          <a:p>
            <a:pPr marL="457200" indent="-457200">
              <a:buFont typeface="+mj-lt"/>
              <a:buAutoNum type="arabicPeriod"/>
              <a:defRPr/>
            </a:pPr>
            <a:r>
              <a:rPr lang="ru-RU" sz="1800" dirty="0"/>
              <a:t>Погрешности логики сообщения</a:t>
            </a:r>
          </a:p>
          <a:p>
            <a:pPr marL="457200" indent="-457200">
              <a:buFont typeface="+mj-lt"/>
              <a:buAutoNum type="arabicPeriod"/>
              <a:defRPr/>
            </a:pPr>
            <a:r>
              <a:rPr lang="ru-RU" sz="1800" dirty="0"/>
              <a:t>Низкие индивидуальные особенности (дикция, слух, память, др.)</a:t>
            </a:r>
          </a:p>
          <a:p>
            <a:pPr>
              <a:defRPr/>
            </a:pPr>
            <a:r>
              <a:rPr lang="ru-RU" sz="2400" dirty="0"/>
              <a:t>Барьеры, зависящие от получателя управленческой информации (класс факторов получателя):</a:t>
            </a:r>
          </a:p>
          <a:p>
            <a:pPr marL="457200" indent="-457200">
              <a:buFont typeface="+mj-lt"/>
              <a:buAutoNum type="arabicPeriod"/>
              <a:defRPr/>
            </a:pPr>
            <a:r>
              <a:rPr lang="ru-RU" sz="1800" dirty="0"/>
              <a:t>Неспособность адекватно оценивать степень важности сообщения</a:t>
            </a:r>
          </a:p>
          <a:p>
            <a:pPr marL="457200" indent="-457200">
              <a:buFont typeface="+mj-lt"/>
              <a:buAutoNum type="arabicPeriod"/>
              <a:defRPr/>
            </a:pPr>
            <a:r>
              <a:rPr lang="ru-RU" sz="1800" dirty="0"/>
              <a:t>Некорректный набор установок сознания (стереотипы, конфликтность, др.)</a:t>
            </a:r>
          </a:p>
          <a:p>
            <a:pPr marL="457200" indent="-457200">
              <a:buFont typeface="+mj-lt"/>
              <a:buAutoNum type="arabicPeriod"/>
              <a:defRPr/>
            </a:pPr>
            <a:r>
              <a:rPr lang="ru-RU" sz="1800" dirty="0"/>
              <a:t>Неадекватный интерес к теме коммуникации</a:t>
            </a:r>
          </a:p>
          <a:p>
            <a:pPr marL="457200" indent="-457200">
              <a:buFont typeface="+mj-lt"/>
              <a:buAutoNum type="arabicPeriod"/>
              <a:defRPr/>
            </a:pPr>
            <a:r>
              <a:rPr lang="ru-RU" sz="1800" dirty="0"/>
              <a:t>Низкие индивидуальные физиологические особенности (зрение, слух, др.)</a:t>
            </a:r>
          </a:p>
        </p:txBody>
      </p:sp>
      <p:sp>
        <p:nvSpPr>
          <p:cNvPr id="45060" name="Заголовок 1"/>
          <p:cNvSpPr>
            <a:spLocks noGrp="1"/>
          </p:cNvSpPr>
          <p:nvPr>
            <p:ph type="title"/>
          </p:nvPr>
        </p:nvSpPr>
        <p:spPr>
          <a:xfrm>
            <a:off x="714348" y="714356"/>
            <a:ext cx="6400800" cy="487363"/>
          </a:xfrm>
        </p:spPr>
        <p:txBody>
          <a:bodyPr/>
          <a:lstStyle/>
          <a:p>
            <a:pPr eaLnBrk="1" hangingPunct="1"/>
            <a:r>
              <a:rPr lang="ru-RU" dirty="0"/>
              <a:t>Барьеры коммуникационного процесса</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1"/>
          <p:cNvSpPr>
            <a:spLocks noGrp="1"/>
          </p:cNvSpPr>
          <p:nvPr>
            <p:ph type="title"/>
          </p:nvPr>
        </p:nvSpPr>
        <p:spPr/>
        <p:txBody>
          <a:bodyPr/>
          <a:lstStyle/>
          <a:p>
            <a:r>
              <a:rPr lang="ru-RU"/>
              <a:t>Формы коммуникаций</a:t>
            </a:r>
          </a:p>
        </p:txBody>
      </p:sp>
      <p:sp>
        <p:nvSpPr>
          <p:cNvPr id="46083" name="Содержимое 2"/>
          <p:cNvSpPr>
            <a:spLocks noGrp="1"/>
          </p:cNvSpPr>
          <p:nvPr>
            <p:ph idx="1"/>
          </p:nvPr>
        </p:nvSpPr>
        <p:spPr/>
        <p:txBody>
          <a:bodyPr/>
          <a:lstStyle/>
          <a:p>
            <a:r>
              <a:rPr lang="ru-RU" sz="2400"/>
              <a:t>Диалог</a:t>
            </a:r>
          </a:p>
          <a:p>
            <a:r>
              <a:rPr lang="ru-RU" sz="2400"/>
              <a:t>Дискуссия </a:t>
            </a:r>
          </a:p>
          <a:p>
            <a:r>
              <a:rPr lang="ru-RU" sz="2400"/>
              <a:t>Беседа</a:t>
            </a:r>
          </a:p>
          <a:p>
            <a:r>
              <a:rPr lang="ru-RU" sz="2400"/>
              <a:t>Переговоры</a:t>
            </a:r>
          </a:p>
          <a:p>
            <a:r>
              <a:rPr lang="ru-RU" sz="2400"/>
              <a:t>Пресс-конференция</a:t>
            </a:r>
          </a:p>
          <a:p>
            <a:r>
              <a:rPr lang="ru-RU" sz="2400"/>
              <a:t>Брифинг</a:t>
            </a:r>
          </a:p>
          <a:p>
            <a:r>
              <a:rPr lang="ru-RU" sz="2400"/>
              <a:t>Презентация</a:t>
            </a:r>
          </a:p>
          <a:p>
            <a:r>
              <a:rPr lang="ru-RU" sz="2400"/>
              <a:t>Приём по личным вопросам</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Заголовок 1"/>
          <p:cNvSpPr>
            <a:spLocks noGrp="1"/>
          </p:cNvSpPr>
          <p:nvPr>
            <p:ph type="title"/>
          </p:nvPr>
        </p:nvSpPr>
        <p:spPr/>
        <p:txBody>
          <a:bodyPr/>
          <a:lstStyle/>
          <a:p>
            <a:r>
              <a:rPr lang="ru-RU"/>
              <a:t>Кинесические средства общения</a:t>
            </a:r>
          </a:p>
        </p:txBody>
      </p:sp>
      <p:sp>
        <p:nvSpPr>
          <p:cNvPr id="48131" name="Содержимое 2"/>
          <p:cNvSpPr>
            <a:spLocks noGrp="1"/>
          </p:cNvSpPr>
          <p:nvPr>
            <p:ph idx="1"/>
          </p:nvPr>
        </p:nvSpPr>
        <p:spPr>
          <a:xfrm>
            <a:off x="533400" y="1611313"/>
            <a:ext cx="8396288" cy="4960937"/>
          </a:xfrm>
        </p:spPr>
        <p:txBody>
          <a:bodyPr/>
          <a:lstStyle/>
          <a:p>
            <a:r>
              <a:rPr lang="ru-RU" sz="2000" b="1"/>
              <a:t>Кинесические средства</a:t>
            </a:r>
            <a:r>
              <a:rPr lang="ru-RU" sz="2000"/>
              <a:t> – зрительно воспринимаемые движения другого человека, выполняющие выразительно-регулятивную функцию в общении. </a:t>
            </a:r>
          </a:p>
          <a:p>
            <a:r>
              <a:rPr lang="ru-RU" sz="2000" b="1"/>
              <a:t>Кинесика </a:t>
            </a:r>
            <a:r>
              <a:rPr lang="ru-RU" sz="2000"/>
              <a:t>– изучение собеседника по его жестам, мимике, позам, походке, взглядам.</a:t>
            </a:r>
          </a:p>
          <a:p>
            <a:r>
              <a:rPr lang="ru-RU" sz="2000" b="1"/>
              <a:t>Жесты </a:t>
            </a:r>
            <a:r>
              <a:rPr lang="ru-RU" sz="2000"/>
              <a:t>– разнообразные движения руками и головой, смысл которых понятен для общающихся сторон. </a:t>
            </a:r>
          </a:p>
          <a:p>
            <a:r>
              <a:rPr lang="ru-RU" sz="2000" b="1"/>
              <a:t>Мимика</a:t>
            </a:r>
            <a:r>
              <a:rPr lang="ru-RU" sz="2000"/>
              <a:t> – движения мышц лица. </a:t>
            </a:r>
          </a:p>
          <a:p>
            <a:r>
              <a:rPr lang="ru-RU" sz="2000" b="1"/>
              <a:t>Поза</a:t>
            </a:r>
            <a:r>
              <a:rPr lang="ru-RU" sz="2000"/>
              <a:t> – положение человеческого тела, типичное для конкретной среды, культуры; является единицей пространственного поведения человека. </a:t>
            </a:r>
          </a:p>
          <a:p>
            <a:r>
              <a:rPr lang="ru-RU" sz="2000" b="1"/>
              <a:t>Походка</a:t>
            </a:r>
            <a:r>
              <a:rPr lang="ru-RU" sz="2000"/>
              <a:t>– стиль передвижения. </a:t>
            </a:r>
          </a:p>
          <a:p>
            <a:r>
              <a:rPr lang="ru-RU" sz="2000" b="1"/>
              <a:t>Взгляд</a:t>
            </a:r>
            <a:r>
              <a:rPr lang="ru-RU" sz="2000"/>
              <a:t> – наиболее естественное средство невербального общения</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Заголовок 1"/>
          <p:cNvSpPr>
            <a:spLocks noGrp="1"/>
          </p:cNvSpPr>
          <p:nvPr>
            <p:ph type="title"/>
          </p:nvPr>
        </p:nvSpPr>
        <p:spPr/>
        <p:txBody>
          <a:bodyPr/>
          <a:lstStyle/>
          <a:p>
            <a:r>
              <a:rPr lang="ru-RU"/>
              <a:t>Средства  коммуникаций</a:t>
            </a:r>
          </a:p>
        </p:txBody>
      </p:sp>
      <p:sp>
        <p:nvSpPr>
          <p:cNvPr id="49155" name="Содержимое 2"/>
          <p:cNvSpPr>
            <a:spLocks noGrp="1"/>
          </p:cNvSpPr>
          <p:nvPr>
            <p:ph idx="1"/>
          </p:nvPr>
        </p:nvSpPr>
        <p:spPr>
          <a:xfrm>
            <a:off x="533400" y="1500188"/>
            <a:ext cx="8191500" cy="4824412"/>
          </a:xfrm>
        </p:spPr>
        <p:txBody>
          <a:bodyPr/>
          <a:lstStyle/>
          <a:p>
            <a:r>
              <a:rPr lang="ru-RU" sz="2200" b="1"/>
              <a:t>Просодические и экстралингвистические средства общения. </a:t>
            </a:r>
            <a:r>
              <a:rPr lang="ru-RU" sz="2200"/>
              <a:t>Характеристики голоса и речи относят к просодическим и экстралингвистическим средствам общения. </a:t>
            </a:r>
          </a:p>
          <a:p>
            <a:r>
              <a:rPr lang="ru-RU" sz="2200"/>
              <a:t>Просодика – это общее название таких ритмико-интонационных сторон речи, как высота, громкость голосового тона, тембр голоса, сила ударения. </a:t>
            </a:r>
          </a:p>
          <a:p>
            <a:r>
              <a:rPr lang="ru-RU" sz="2200"/>
              <a:t>Экстралингвистическая составляющая речи – включение в речь пауз, а также различного рода психофизиологических проявлений человека: плача, кашля, смеха, вздоха.</a:t>
            </a:r>
          </a:p>
          <a:p>
            <a:r>
              <a:rPr lang="ru-RU" sz="2200" b="1"/>
              <a:t>Такесические средства общения. </a:t>
            </a:r>
            <a:r>
              <a:rPr lang="ru-RU" sz="2200"/>
              <a:t>К  такесическим средствам общения относят динамические прикосновения в форме рукопожатия, похлопывания, поцелуя. </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Заголовок 1"/>
          <p:cNvSpPr>
            <a:spLocks noGrp="1"/>
          </p:cNvSpPr>
          <p:nvPr>
            <p:ph type="title"/>
          </p:nvPr>
        </p:nvSpPr>
        <p:spPr/>
        <p:txBody>
          <a:bodyPr/>
          <a:lstStyle/>
          <a:p>
            <a:r>
              <a:rPr lang="ru-RU"/>
              <a:t>Активное слушание</a:t>
            </a:r>
          </a:p>
        </p:txBody>
      </p:sp>
      <p:sp>
        <p:nvSpPr>
          <p:cNvPr id="50179" name="Содержимое 2"/>
          <p:cNvSpPr>
            <a:spLocks noGrp="1"/>
          </p:cNvSpPr>
          <p:nvPr>
            <p:ph idx="1"/>
          </p:nvPr>
        </p:nvSpPr>
        <p:spPr/>
        <p:txBody>
          <a:bodyPr/>
          <a:lstStyle/>
          <a:p>
            <a:r>
              <a:rPr lang="en-US"/>
              <a:t>L.I.S.T.E.N. (</a:t>
            </a:r>
            <a:r>
              <a:rPr lang="ru-RU"/>
              <a:t>С.Л.У.Ш.А.Т.Ь.)</a:t>
            </a:r>
          </a:p>
          <a:p>
            <a:endParaRPr lang="ru-RU"/>
          </a:p>
        </p:txBody>
      </p:sp>
      <p:graphicFrame>
        <p:nvGraphicFramePr>
          <p:cNvPr id="5" name="Таблица 4"/>
          <p:cNvGraphicFramePr>
            <a:graphicFrameLocks noGrp="1"/>
          </p:cNvGraphicFramePr>
          <p:nvPr/>
        </p:nvGraphicFramePr>
        <p:xfrm>
          <a:off x="500063" y="2428875"/>
          <a:ext cx="7715304" cy="3857652"/>
        </p:xfrm>
        <a:graphic>
          <a:graphicData uri="http://schemas.openxmlformats.org/drawingml/2006/table">
            <a:tbl>
              <a:tblPr firstRow="1" bandRow="1">
                <a:tableStyleId>{5C22544A-7EE6-4342-B048-85BDC9FD1C3A}</a:tableStyleId>
              </a:tblPr>
              <a:tblGrid>
                <a:gridCol w="1785921">
                  <a:extLst>
                    <a:ext uri="{9D8B030D-6E8A-4147-A177-3AD203B41FA5}">
                      <a16:colId xmlns:a16="http://schemas.microsoft.com/office/drawing/2014/main" val="20000"/>
                    </a:ext>
                  </a:extLst>
                </a:gridCol>
                <a:gridCol w="5929383">
                  <a:extLst>
                    <a:ext uri="{9D8B030D-6E8A-4147-A177-3AD203B41FA5}">
                      <a16:colId xmlns:a16="http://schemas.microsoft.com/office/drawing/2014/main" val="20001"/>
                    </a:ext>
                  </a:extLst>
                </a:gridCol>
              </a:tblGrid>
              <a:tr h="893500">
                <a:tc>
                  <a:txBody>
                    <a:bodyPr/>
                    <a:lstStyle/>
                    <a:p>
                      <a:pPr algn="ctr"/>
                      <a:r>
                        <a:rPr lang="en-US" dirty="0"/>
                        <a:t>L</a:t>
                      </a:r>
                    </a:p>
                  </a:txBody>
                  <a:tcPr anchor="ctr"/>
                </a:tc>
                <a:tc>
                  <a:txBody>
                    <a:bodyPr/>
                    <a:lstStyle/>
                    <a:p>
                      <a:pPr algn="ctr"/>
                      <a:r>
                        <a:rPr lang="en-US" dirty="0"/>
                        <a:t>look interested (</a:t>
                      </a:r>
                      <a:r>
                        <a:rPr lang="ru-RU" dirty="0"/>
                        <a:t>выражайте интерес)</a:t>
                      </a:r>
                    </a:p>
                  </a:txBody>
                  <a:tcPr anchor="ctr"/>
                </a:tc>
                <a:extLst>
                  <a:ext uri="{0D108BD9-81ED-4DB2-BD59-A6C34878D82A}">
                    <a16:rowId xmlns:a16="http://schemas.microsoft.com/office/drawing/2014/main" val="10000"/>
                  </a:ext>
                </a:extLst>
              </a:tr>
              <a:tr h="893500">
                <a:tc>
                  <a:txBody>
                    <a:bodyPr/>
                    <a:lstStyle/>
                    <a:p>
                      <a:pPr algn="ctr"/>
                      <a:r>
                        <a:rPr lang="en-US" dirty="0"/>
                        <a:t>I</a:t>
                      </a:r>
                    </a:p>
                  </a:txBody>
                  <a:tcPr anchor="ctr"/>
                </a:tc>
                <a:tc>
                  <a:txBody>
                    <a:bodyPr/>
                    <a:lstStyle/>
                    <a:p>
                      <a:pPr algn="ctr"/>
                      <a:r>
                        <a:rPr lang="en-US" dirty="0"/>
                        <a:t>involve yourself by responding</a:t>
                      </a:r>
                    </a:p>
                  </a:txBody>
                  <a:tcPr anchor="ctr"/>
                </a:tc>
                <a:extLst>
                  <a:ext uri="{0D108BD9-81ED-4DB2-BD59-A6C34878D82A}">
                    <a16:rowId xmlns:a16="http://schemas.microsoft.com/office/drawing/2014/main" val="10001"/>
                  </a:ext>
                </a:extLst>
              </a:tr>
              <a:tr h="517663">
                <a:tc>
                  <a:txBody>
                    <a:bodyPr/>
                    <a:lstStyle/>
                    <a:p>
                      <a:pPr algn="ctr"/>
                      <a:r>
                        <a:rPr lang="en-US" dirty="0"/>
                        <a:t>S</a:t>
                      </a:r>
                    </a:p>
                  </a:txBody>
                  <a:tcPr anchor="ctr"/>
                </a:tc>
                <a:tc>
                  <a:txBody>
                    <a:bodyPr/>
                    <a:lstStyle/>
                    <a:p>
                      <a:pPr algn="ctr"/>
                      <a:r>
                        <a:rPr lang="en-US" dirty="0"/>
                        <a:t>stay on target</a:t>
                      </a:r>
                    </a:p>
                  </a:txBody>
                  <a:tcPr anchor="ctr"/>
                </a:tc>
                <a:extLst>
                  <a:ext uri="{0D108BD9-81ED-4DB2-BD59-A6C34878D82A}">
                    <a16:rowId xmlns:a16="http://schemas.microsoft.com/office/drawing/2014/main" val="10002"/>
                  </a:ext>
                </a:extLst>
              </a:tr>
              <a:tr h="517663">
                <a:tc>
                  <a:txBody>
                    <a:bodyPr/>
                    <a:lstStyle/>
                    <a:p>
                      <a:pPr algn="ctr"/>
                      <a:r>
                        <a:rPr lang="en-US" dirty="0"/>
                        <a:t>T</a:t>
                      </a:r>
                    </a:p>
                  </a:txBody>
                  <a:tcPr anchor="ctr"/>
                </a:tc>
                <a:tc>
                  <a:txBody>
                    <a:bodyPr/>
                    <a:lstStyle/>
                    <a:p>
                      <a:pPr algn="ctr"/>
                      <a:r>
                        <a:rPr lang="en-US" dirty="0"/>
                        <a:t>test your understanding</a:t>
                      </a:r>
                    </a:p>
                  </a:txBody>
                  <a:tcPr anchor="ctr"/>
                </a:tc>
                <a:extLst>
                  <a:ext uri="{0D108BD9-81ED-4DB2-BD59-A6C34878D82A}">
                    <a16:rowId xmlns:a16="http://schemas.microsoft.com/office/drawing/2014/main" val="10003"/>
                  </a:ext>
                </a:extLst>
              </a:tr>
              <a:tr h="517663">
                <a:tc>
                  <a:txBody>
                    <a:bodyPr/>
                    <a:lstStyle/>
                    <a:p>
                      <a:pPr algn="ctr"/>
                      <a:r>
                        <a:rPr lang="en-US" dirty="0"/>
                        <a:t>E</a:t>
                      </a:r>
                    </a:p>
                  </a:txBody>
                  <a:tcPr anchor="ctr"/>
                </a:tc>
                <a:tc>
                  <a:txBody>
                    <a:bodyPr/>
                    <a:lstStyle/>
                    <a:p>
                      <a:pPr algn="ctr"/>
                      <a:r>
                        <a:rPr lang="en-US" dirty="0"/>
                        <a:t>evaluate the message</a:t>
                      </a:r>
                    </a:p>
                  </a:txBody>
                  <a:tcPr anchor="ctr"/>
                </a:tc>
                <a:extLst>
                  <a:ext uri="{0D108BD9-81ED-4DB2-BD59-A6C34878D82A}">
                    <a16:rowId xmlns:a16="http://schemas.microsoft.com/office/drawing/2014/main" val="10004"/>
                  </a:ext>
                </a:extLst>
              </a:tr>
              <a:tr h="517663">
                <a:tc>
                  <a:txBody>
                    <a:bodyPr/>
                    <a:lstStyle/>
                    <a:p>
                      <a:pPr algn="ctr"/>
                      <a:r>
                        <a:rPr lang="en-US" dirty="0"/>
                        <a:t>N</a:t>
                      </a:r>
                    </a:p>
                  </a:txBody>
                  <a:tcPr anchor="ctr"/>
                </a:tc>
                <a:tc>
                  <a:txBody>
                    <a:bodyPr/>
                    <a:lstStyle/>
                    <a:p>
                      <a:pPr algn="ctr"/>
                      <a:r>
                        <a:rPr lang="en-US" dirty="0"/>
                        <a:t>neutralize your feelings</a:t>
                      </a:r>
                    </a:p>
                  </a:txBody>
                  <a:tcPr anchor="ctr"/>
                </a:tc>
                <a:extLst>
                  <a:ext uri="{0D108BD9-81ED-4DB2-BD59-A6C34878D82A}">
                    <a16:rowId xmlns:a16="http://schemas.microsoft.com/office/drawing/2014/main" val="10005"/>
                  </a:ext>
                </a:extLst>
              </a:tr>
            </a:tbl>
          </a:graphicData>
        </a:graphic>
      </p:graphicFrame>
      <p:sp>
        <p:nvSpPr>
          <p:cNvPr id="6" name="Прямоугольник 5"/>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
        <p:nvSpPr>
          <p:cNvPr id="7" name="Нижний колонтитул 3"/>
          <p:cNvSpPr>
            <a:spLocks noGrp="1"/>
          </p:cNvSpPr>
          <p:nvPr>
            <p:ph type="ftr" sz="quarter" idx="10"/>
          </p:nvPr>
        </p:nvSpPr>
        <p:spPr>
          <a:xfrm>
            <a:off x="6572250" y="6357938"/>
            <a:ext cx="2495550" cy="423862"/>
          </a:xfrm>
          <a:noFill/>
        </p:spPr>
        <p:txBody>
          <a:bodyPr/>
          <a:lstStyle/>
          <a:p>
            <a:r>
              <a:rPr lang="ru-RU" dirty="0"/>
              <a:t>Рощина Ирина Викторовна</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p:txBody>
          <a:bodyPr/>
          <a:lstStyle/>
          <a:p>
            <a:r>
              <a:rPr lang="en-US" dirty="0"/>
              <a:t>Concepts</a:t>
            </a:r>
            <a:r>
              <a:rPr lang="ru-RU" dirty="0"/>
              <a:t> </a:t>
            </a:r>
          </a:p>
        </p:txBody>
      </p:sp>
      <p:sp>
        <p:nvSpPr>
          <p:cNvPr id="7171" name="Содержимое 2"/>
          <p:cNvSpPr>
            <a:spLocks noGrp="1"/>
          </p:cNvSpPr>
          <p:nvPr>
            <p:ph idx="1"/>
          </p:nvPr>
        </p:nvSpPr>
        <p:spPr>
          <a:xfrm>
            <a:off x="285750" y="1428750"/>
            <a:ext cx="8858250" cy="4895850"/>
          </a:xfrm>
        </p:spPr>
        <p:txBody>
          <a:bodyPr/>
          <a:lstStyle/>
          <a:p>
            <a:r>
              <a:rPr lang="en-US" sz="2000" b="1" dirty="0"/>
              <a:t>Information</a:t>
            </a:r>
            <a:r>
              <a:rPr lang="ru-RU" sz="2000" dirty="0"/>
              <a:t> – </a:t>
            </a:r>
            <a:r>
              <a:rPr lang="en-US" sz="2000" dirty="0"/>
              <a:t>information on persons, objects, facts, events, phenomena and processes, regardless of the form of their presentation</a:t>
            </a:r>
            <a:endParaRPr lang="ru-RU" sz="2000" b="1" dirty="0"/>
          </a:p>
          <a:p>
            <a:r>
              <a:rPr lang="en-US" sz="2000" b="1" dirty="0"/>
              <a:t>Information resources </a:t>
            </a:r>
            <a:r>
              <a:rPr lang="ru-RU" sz="2000" dirty="0"/>
              <a:t>– </a:t>
            </a:r>
            <a:r>
              <a:rPr lang="en-US" sz="2000" dirty="0"/>
              <a:t>a set of data organized to effectively obtain reliable information</a:t>
            </a:r>
            <a:endParaRPr lang="ru-RU" sz="2000" dirty="0"/>
          </a:p>
          <a:p>
            <a:r>
              <a:rPr lang="en-US" sz="2000" b="1" dirty="0"/>
              <a:t>Information resources </a:t>
            </a:r>
            <a:r>
              <a:rPr lang="ru-RU" sz="2000" dirty="0"/>
              <a:t>– </a:t>
            </a:r>
            <a:r>
              <a:rPr lang="en-US" sz="2000" dirty="0"/>
              <a:t>separate documents and separate arrays of documents, documents and arrays of documents in information systems (libraries, archives, funds, data banks, other information systems)
</a:t>
            </a:r>
            <a:r>
              <a:rPr lang="en-US" sz="2000" b="1" dirty="0"/>
              <a:t>Information systems </a:t>
            </a:r>
            <a:r>
              <a:rPr lang="ru-RU" sz="2000" dirty="0"/>
              <a:t>– </a:t>
            </a:r>
            <a:r>
              <a:rPr lang="en-US" sz="2000" dirty="0"/>
              <a:t>organizational and orderly set of documents (multiples of documents) and information technologies, including using computer and communications tools that implement information processes
</a:t>
            </a:r>
            <a:r>
              <a:rPr lang="en-US" sz="2000" b="1" dirty="0"/>
              <a:t>User information </a:t>
            </a:r>
            <a:r>
              <a:rPr lang="ru-RU" sz="2000" dirty="0"/>
              <a:t>– </a:t>
            </a:r>
            <a:r>
              <a:rPr lang="en-US" sz="2000" dirty="0"/>
              <a:t>a subject who asks the information system or the intermediary to obtain the information he needs</a:t>
            </a:r>
            <a:endParaRPr lang="ru-RU" sz="2000"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p:cNvSpPr>
            <a:spLocks noGrp="1"/>
          </p:cNvSpPr>
          <p:nvPr>
            <p:ph type="title"/>
          </p:nvPr>
        </p:nvSpPr>
        <p:spPr/>
        <p:txBody>
          <a:bodyPr/>
          <a:lstStyle/>
          <a:p>
            <a:r>
              <a:rPr lang="ru-RU"/>
              <a:t>Рефлексивное и нерефлексивное слушание</a:t>
            </a:r>
          </a:p>
        </p:txBody>
      </p:sp>
      <p:graphicFrame>
        <p:nvGraphicFramePr>
          <p:cNvPr id="5" name="Содержимое 4"/>
          <p:cNvGraphicFramePr>
            <a:graphicFrameLocks noGrp="1"/>
          </p:cNvGraphicFramePr>
          <p:nvPr>
            <p:ph idx="1"/>
          </p:nvPr>
        </p:nvGraphicFramePr>
        <p:xfrm>
          <a:off x="285750" y="1500188"/>
          <a:ext cx="8643998" cy="5269307"/>
        </p:xfrm>
        <a:graphic>
          <a:graphicData uri="http://schemas.openxmlformats.org/drawingml/2006/table">
            <a:tbl>
              <a:tblPr firstRow="1" bandRow="1">
                <a:tableStyleId>{5C22544A-7EE6-4342-B048-85BDC9FD1C3A}</a:tableStyleId>
              </a:tblPr>
              <a:tblGrid>
                <a:gridCol w="4321999">
                  <a:extLst>
                    <a:ext uri="{9D8B030D-6E8A-4147-A177-3AD203B41FA5}">
                      <a16:colId xmlns:a16="http://schemas.microsoft.com/office/drawing/2014/main" val="20000"/>
                    </a:ext>
                  </a:extLst>
                </a:gridCol>
                <a:gridCol w="4321999">
                  <a:extLst>
                    <a:ext uri="{9D8B030D-6E8A-4147-A177-3AD203B41FA5}">
                      <a16:colId xmlns:a16="http://schemas.microsoft.com/office/drawing/2014/main" val="20001"/>
                    </a:ext>
                  </a:extLst>
                </a:gridCol>
              </a:tblGrid>
              <a:tr h="312660">
                <a:tc>
                  <a:txBody>
                    <a:bodyPr/>
                    <a:lstStyle/>
                    <a:p>
                      <a:r>
                        <a:rPr lang="ru-RU" sz="1600" dirty="0"/>
                        <a:t>РЕФЛЕКСИВНОЕ СЛУШАНИЕ</a:t>
                      </a:r>
                    </a:p>
                  </a:txBody>
                  <a:tcPr anchor="ctr"/>
                </a:tc>
                <a:tc>
                  <a:txBody>
                    <a:bodyPr/>
                    <a:lstStyle/>
                    <a:p>
                      <a:r>
                        <a:rPr lang="ru-RU" sz="1600"/>
                        <a:t>НЕРЕФЛЕКСИВНОЕ СЛУШАНИЕ</a:t>
                      </a:r>
                    </a:p>
                  </a:txBody>
                  <a:tcPr anchor="ctr"/>
                </a:tc>
                <a:extLst>
                  <a:ext uri="{0D108BD9-81ED-4DB2-BD59-A6C34878D82A}">
                    <a16:rowId xmlns:a16="http://schemas.microsoft.com/office/drawing/2014/main" val="10000"/>
                  </a:ext>
                </a:extLst>
              </a:tr>
              <a:tr h="4934027">
                <a:tc>
                  <a:txBody>
                    <a:bodyPr/>
                    <a:lstStyle/>
                    <a:p>
                      <a:r>
                        <a:rPr lang="ru-RU" sz="1600"/>
                        <a:t>Предполагает, помимо вслушивания в смысл произносимого, расшифровку закодированного в речи истинного сообщения и отражение мнения собеседника — «сверку» того, что вы поняли из его речи с тем, что он хотел вам сообщить в действительности.</a:t>
                      </a:r>
                    </a:p>
                  </a:txBody>
                  <a:tcPr anchor="ctr"/>
                </a:tc>
                <a:tc>
                  <a:txBody>
                    <a:bodyPr/>
                    <a:lstStyle/>
                    <a:p>
                      <a:r>
                        <a:rPr lang="ru-RU" sz="1600" dirty="0"/>
                        <a:t>Представляет собой первый этап овладения техникой слушания, т.е. внимательное молчание без вмешательства в речь собеседника или с минимальным вмешательством. При нерефлексивном слушании контакт с собеседником поддерживается </a:t>
                      </a:r>
                      <a:r>
                        <a:rPr lang="ru-RU" sz="1600" dirty="0" err="1"/>
                        <a:t>невербально</a:t>
                      </a:r>
                      <a:r>
                        <a:rPr lang="ru-RU" sz="1600" dirty="0"/>
                        <a:t> и простейшими фразами, например: «Да», «понимаю», «угу», «почему» и т.д. Нерефлексивное слушание очень часто единственное, что необходимо собеседнику, поскольку каждый хочет быть прежде всего услышанным. Таким образом, нерефлексивное слушание применяется, в основном, для не дискуссионных разговоров, либо при угрозе возникновения конфликтной ситуации.</a:t>
                      </a:r>
                    </a:p>
                  </a:txBody>
                  <a:tcPr anchor="ctr"/>
                </a:tc>
                <a:extLst>
                  <a:ext uri="{0D108BD9-81ED-4DB2-BD59-A6C34878D82A}">
                    <a16:rowId xmlns:a16="http://schemas.microsoft.com/office/drawing/2014/main" val="10001"/>
                  </a:ext>
                </a:extLst>
              </a:tr>
            </a:tbl>
          </a:graphicData>
        </a:graphic>
      </p:graphicFrame>
      <p:sp>
        <p:nvSpPr>
          <p:cNvPr id="6" name="Прямоугольник 5"/>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1"/>
          <p:cNvSpPr>
            <a:spLocks noGrp="1"/>
          </p:cNvSpPr>
          <p:nvPr>
            <p:ph type="title"/>
          </p:nvPr>
        </p:nvSpPr>
        <p:spPr/>
        <p:txBody>
          <a:bodyPr/>
          <a:lstStyle/>
          <a:p>
            <a:r>
              <a:rPr lang="ru-RU"/>
              <a:t>10 «НЕ» СЛУШАНИЯ</a:t>
            </a:r>
          </a:p>
        </p:txBody>
      </p:sp>
      <p:sp>
        <p:nvSpPr>
          <p:cNvPr id="52227" name="Содержимое 2"/>
          <p:cNvSpPr>
            <a:spLocks noGrp="1"/>
          </p:cNvSpPr>
          <p:nvPr>
            <p:ph idx="1"/>
          </p:nvPr>
        </p:nvSpPr>
        <p:spPr>
          <a:xfrm>
            <a:off x="357188" y="1214438"/>
            <a:ext cx="8610600" cy="4967287"/>
          </a:xfrm>
        </p:spPr>
        <p:txBody>
          <a:bodyPr/>
          <a:lstStyle/>
          <a:p>
            <a:pPr>
              <a:buFont typeface="Wingdings" pitchFamily="2" charset="2"/>
              <a:buNone/>
            </a:pPr>
            <a:r>
              <a:rPr lang="ru-RU" sz="1900">
                <a:latin typeface="Times New Roman" pitchFamily="18" charset="0"/>
                <a:cs typeface="Times New Roman" pitchFamily="18" charset="0"/>
              </a:rPr>
              <a:t>1.Не перебивайте собеседника без надобности. </a:t>
            </a:r>
          </a:p>
          <a:p>
            <a:pPr>
              <a:buFont typeface="Wingdings" pitchFamily="2" charset="2"/>
              <a:buNone/>
            </a:pPr>
            <a:r>
              <a:rPr lang="ru-RU" sz="1900">
                <a:latin typeface="Times New Roman" pitchFamily="18" charset="0"/>
                <a:cs typeface="Times New Roman" pitchFamily="18" charset="0"/>
              </a:rPr>
              <a:t>2. Не подчеркивайте своим поведением, что вам слишком трудно слушать. </a:t>
            </a:r>
          </a:p>
          <a:p>
            <a:pPr>
              <a:buFont typeface="Wingdings" pitchFamily="2" charset="2"/>
              <a:buNone/>
            </a:pPr>
            <a:r>
              <a:rPr lang="ru-RU" sz="1900">
                <a:latin typeface="Times New Roman" pitchFamily="18" charset="0"/>
                <a:cs typeface="Times New Roman" pitchFamily="18" charset="0"/>
              </a:rPr>
              <a:t>3. Не спешите принять решение, не разобравшись в сути проблемы. </a:t>
            </a:r>
          </a:p>
          <a:p>
            <a:pPr>
              <a:buFont typeface="Wingdings" pitchFamily="2" charset="2"/>
              <a:buNone/>
            </a:pPr>
            <a:r>
              <a:rPr lang="ru-RU" sz="1900">
                <a:latin typeface="Times New Roman" pitchFamily="18" charset="0"/>
                <a:cs typeface="Times New Roman" pitchFamily="18" charset="0"/>
              </a:rPr>
              <a:t>4. Не отвлекайтесь, когда говорит ваш собеседник. </a:t>
            </a:r>
          </a:p>
          <a:p>
            <a:pPr>
              <a:buFont typeface="Wingdings" pitchFamily="2" charset="2"/>
              <a:buNone/>
            </a:pPr>
            <a:r>
              <a:rPr lang="ru-RU" sz="1900">
                <a:latin typeface="Times New Roman" pitchFamily="18" charset="0"/>
                <a:cs typeface="Times New Roman" pitchFamily="18" charset="0"/>
              </a:rPr>
              <a:t>5. Не давайте вашим эмоциям, установкам, стереотипам влиять на оценку собеседника и его сообщения.</a:t>
            </a:r>
          </a:p>
          <a:p>
            <a:pPr>
              <a:buFont typeface="Wingdings" pitchFamily="2" charset="2"/>
              <a:buNone/>
            </a:pPr>
            <a:r>
              <a:rPr lang="ru-RU" sz="1900">
                <a:latin typeface="Times New Roman" pitchFamily="18" charset="0"/>
                <a:cs typeface="Times New Roman" pitchFamily="18" charset="0"/>
              </a:rPr>
              <a:t>6. Не делайте поспешных возражений, не выслушав говорящего внимательно и до конца. </a:t>
            </a:r>
          </a:p>
          <a:p>
            <a:pPr>
              <a:buFont typeface="Wingdings" pitchFamily="2" charset="2"/>
              <a:buNone/>
            </a:pPr>
            <a:r>
              <a:rPr lang="ru-RU" sz="1900">
                <a:latin typeface="Times New Roman" pitchFamily="18" charset="0"/>
                <a:cs typeface="Times New Roman" pitchFamily="18" charset="0"/>
              </a:rPr>
              <a:t>7. Не отвергайте с ходу новую для вас идею только потому, что она нова для вас и выглядит сомнительной или вы с ней не согласны. </a:t>
            </a:r>
          </a:p>
          <a:p>
            <a:pPr>
              <a:buFont typeface="Wingdings" pitchFamily="2" charset="2"/>
              <a:buNone/>
            </a:pPr>
            <a:r>
              <a:rPr lang="ru-RU" sz="1900">
                <a:latin typeface="Times New Roman" pitchFamily="18" charset="0"/>
                <a:cs typeface="Times New Roman" pitchFamily="18" charset="0"/>
              </a:rPr>
              <a:t>8. Не задавайте одновременно слишком много вопросов. Это подавляет собеседника и вынуждает занять оборонительную позицию. </a:t>
            </a:r>
          </a:p>
          <a:p>
            <a:pPr>
              <a:buFont typeface="Wingdings" pitchFamily="2" charset="2"/>
              <a:buNone/>
            </a:pPr>
            <a:r>
              <a:rPr lang="ru-RU" sz="1900">
                <a:latin typeface="Times New Roman" pitchFamily="18" charset="0"/>
                <a:cs typeface="Times New Roman" pitchFamily="18" charset="0"/>
              </a:rPr>
              <a:t>9. Не давайте непрошеных советов. Сначала установите, что хочет собеседник: совместно поразмышлять, обсудить проблему или же получить конкретную информацию. </a:t>
            </a:r>
          </a:p>
          <a:p>
            <a:pPr>
              <a:buFont typeface="Wingdings" pitchFamily="2" charset="2"/>
              <a:buNone/>
            </a:pPr>
            <a:r>
              <a:rPr lang="ru-RU" sz="1900">
                <a:latin typeface="Times New Roman" pitchFamily="18" charset="0"/>
                <a:cs typeface="Times New Roman" pitchFamily="18" charset="0"/>
              </a:rPr>
              <a:t>10.Не делайте </a:t>
            </a:r>
            <a:r>
              <a:rPr lang="ru-RU" sz="2000">
                <a:latin typeface="Times New Roman" pitchFamily="18" charset="0"/>
                <a:cs typeface="Times New Roman" pitchFamily="18" charset="0"/>
              </a:rPr>
              <a:t>поспешных выводов</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Заголовок 1"/>
          <p:cNvSpPr>
            <a:spLocks noGrp="1"/>
          </p:cNvSpPr>
          <p:nvPr>
            <p:ph type="title"/>
          </p:nvPr>
        </p:nvSpPr>
        <p:spPr/>
        <p:txBody>
          <a:bodyPr/>
          <a:lstStyle/>
          <a:p>
            <a:r>
              <a:rPr lang="ru-RU"/>
              <a:t>Приёмы  рефлексии</a:t>
            </a:r>
          </a:p>
        </p:txBody>
      </p:sp>
      <p:sp>
        <p:nvSpPr>
          <p:cNvPr id="53251" name="Содержимое 2"/>
          <p:cNvSpPr>
            <a:spLocks noGrp="1"/>
          </p:cNvSpPr>
          <p:nvPr>
            <p:ph idx="1"/>
          </p:nvPr>
        </p:nvSpPr>
        <p:spPr/>
        <p:txBody>
          <a:bodyPr/>
          <a:lstStyle/>
          <a:p>
            <a:r>
              <a:rPr lang="ru-RU" sz="2000"/>
              <a:t>Выяснение, уточнение (чтобы убедиться в точном понимании чувств и мыслей собеседника, слушатель время от времени просит дать дополнительные разъяснения) </a:t>
            </a:r>
          </a:p>
          <a:p>
            <a:r>
              <a:rPr lang="ru-RU" sz="2000"/>
              <a:t>Парафраз (слушатель своими словами кратко повторяет изложенное собеседником только что, выделяя и подчеркивая главные на его взгляд идеи и акценты. Используется и как подведение итогов. Тот, чьи слова были пересказаны, услышав свои идеи со стороны, может их скорректировать) </a:t>
            </a:r>
          </a:p>
          <a:p>
            <a:r>
              <a:rPr lang="ru-RU" sz="2000"/>
              <a:t>Отражение чувств (слушатель сообщает своему собеседнику о том, какое впечатление тот произвел в ходе общения) </a:t>
            </a:r>
          </a:p>
          <a:p>
            <a:r>
              <a:rPr lang="ru-RU" sz="2000"/>
              <a:t>Развитие мысли(слушатель подхватывает и продвигает далее ход основной мысли собеседника)</a:t>
            </a:r>
          </a:p>
          <a:p>
            <a:r>
              <a:rPr lang="ru-RU" sz="2000"/>
              <a:t>Резюмирование (слушатель сообщает о том, как можно осмыслить беседу в целом)</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Заголовок 1"/>
          <p:cNvSpPr>
            <a:spLocks noGrp="1"/>
          </p:cNvSpPr>
          <p:nvPr>
            <p:ph type="title"/>
          </p:nvPr>
        </p:nvSpPr>
        <p:spPr/>
        <p:txBody>
          <a:bodyPr/>
          <a:lstStyle/>
          <a:p>
            <a:pPr eaLnBrk="1" hangingPunct="1"/>
            <a:r>
              <a:rPr lang="ru-RU"/>
              <a:t>Вопрос 3</a:t>
            </a:r>
          </a:p>
        </p:txBody>
      </p:sp>
      <p:sp>
        <p:nvSpPr>
          <p:cNvPr id="54275" name="Содержимое 2"/>
          <p:cNvSpPr>
            <a:spLocks noGrp="1"/>
          </p:cNvSpPr>
          <p:nvPr>
            <p:ph idx="1"/>
          </p:nvPr>
        </p:nvSpPr>
        <p:spPr/>
        <p:txBody>
          <a:bodyPr/>
          <a:lstStyle/>
          <a:p>
            <a:pPr>
              <a:buFont typeface="Wingdings" pitchFamily="2" charset="2"/>
              <a:buNone/>
            </a:pPr>
            <a:r>
              <a:rPr lang="ru-RU" dirty="0"/>
              <a:t>	Конфликтность в организации</a:t>
            </a:r>
            <a:endParaRPr lang="en-US" dirty="0">
              <a:solidFill>
                <a:schemeClr val="tx2"/>
              </a:solidFill>
            </a:endParaRPr>
          </a:p>
          <a:p>
            <a:pPr eaLnBrk="1" hangingPunct="1">
              <a:buFont typeface="Wingdings" pitchFamily="2" charset="2"/>
              <a:buNone/>
            </a:pP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pic>
        <p:nvPicPr>
          <p:cNvPr id="6" name="Picture 5" descr="F:\Ира_D\Ирочка\картинки\18.jpg">
            <a:hlinkClick r:id="rId2" action="ppaction://hlinksldjump"/>
          </p:cNvPr>
          <p:cNvPicPr>
            <a:picLocks noChangeAspect="1" noChangeArrowheads="1"/>
          </p:cNvPicPr>
          <p:nvPr/>
        </p:nvPicPr>
        <p:blipFill>
          <a:blip r:embed="rId3"/>
          <a:srcRect/>
          <a:stretch>
            <a:fillRect/>
          </a:stretch>
        </p:blipFill>
        <p:spPr bwMode="auto">
          <a:xfrm>
            <a:off x="0" y="0"/>
            <a:ext cx="1214414" cy="1198435"/>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Заголовок 1"/>
          <p:cNvSpPr>
            <a:spLocks noGrp="1"/>
          </p:cNvSpPr>
          <p:nvPr>
            <p:ph type="title"/>
          </p:nvPr>
        </p:nvSpPr>
        <p:spPr>
          <a:xfrm>
            <a:off x="428596" y="714356"/>
            <a:ext cx="6400800" cy="487363"/>
          </a:xfrm>
        </p:spPr>
        <p:txBody>
          <a:bodyPr/>
          <a:lstStyle/>
          <a:p>
            <a:pPr eaLnBrk="1" hangingPunct="1"/>
            <a:r>
              <a:rPr lang="ru-RU" dirty="0"/>
              <a:t>Сущность организационных конфликтов</a:t>
            </a:r>
          </a:p>
        </p:txBody>
      </p:sp>
      <p:sp>
        <p:nvSpPr>
          <p:cNvPr id="55299" name="Содержимое 2"/>
          <p:cNvSpPr>
            <a:spLocks noGrp="1"/>
          </p:cNvSpPr>
          <p:nvPr>
            <p:ph idx="1"/>
          </p:nvPr>
        </p:nvSpPr>
        <p:spPr>
          <a:xfrm>
            <a:off x="533400" y="2143125"/>
            <a:ext cx="8191500" cy="4181475"/>
          </a:xfrm>
        </p:spPr>
        <p:txBody>
          <a:bodyPr/>
          <a:lstStyle/>
          <a:p>
            <a:pPr eaLnBrk="1" hangingPunct="1"/>
            <a:r>
              <a:rPr lang="ru-RU" b="1"/>
              <a:t>Конфликт</a:t>
            </a:r>
            <a:r>
              <a:rPr lang="ru-RU"/>
              <a:t> – это ситуация, когда сознательное поведение одной из сторон (личности, группы, организации) вступает в противоречие с интересами другой стороны</a:t>
            </a:r>
          </a:p>
          <a:p>
            <a:pPr eaLnBrk="1" hangingPunct="1"/>
            <a:r>
              <a:rPr lang="ru-RU" b="1"/>
              <a:t>Конфликт</a:t>
            </a:r>
            <a:r>
              <a:rPr lang="ru-RU"/>
              <a:t> – это отсутствие согласия между двумя и более сторонами, которые могут быть конкретными лицами или сторонами (М.Мескон)</a:t>
            </a:r>
          </a:p>
          <a:p>
            <a:pPr eaLnBrk="1" hangingPunct="1"/>
            <a:r>
              <a:rPr lang="ru-RU" b="1"/>
              <a:t>Бесконфликность </a:t>
            </a:r>
            <a:r>
              <a:rPr lang="ru-RU"/>
              <a:t>– индикатор отсутствия в организации новых идей, инициативы и т.д.</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Заголовок 1"/>
          <p:cNvSpPr>
            <a:spLocks noGrp="1"/>
          </p:cNvSpPr>
          <p:nvPr>
            <p:ph type="title"/>
          </p:nvPr>
        </p:nvSpPr>
        <p:spPr>
          <a:xfrm>
            <a:off x="885825" y="609600"/>
            <a:ext cx="6400800" cy="487363"/>
          </a:xfrm>
        </p:spPr>
        <p:txBody>
          <a:bodyPr/>
          <a:lstStyle/>
          <a:p>
            <a:r>
              <a:rPr lang="ru-RU"/>
              <a:t>Классификация конфликтов</a:t>
            </a:r>
          </a:p>
        </p:txBody>
      </p:sp>
      <p:sp>
        <p:nvSpPr>
          <p:cNvPr id="56323" name="Содержимое 2"/>
          <p:cNvSpPr>
            <a:spLocks noGrp="1"/>
          </p:cNvSpPr>
          <p:nvPr>
            <p:ph idx="1"/>
          </p:nvPr>
        </p:nvSpPr>
        <p:spPr>
          <a:xfrm>
            <a:off x="533400" y="1428750"/>
            <a:ext cx="8467725" cy="4713288"/>
          </a:xfrm>
        </p:spPr>
        <p:txBody>
          <a:bodyPr/>
          <a:lstStyle/>
          <a:p>
            <a:r>
              <a:rPr lang="ru-RU" sz="2200"/>
              <a:t>По результату действия (конструктивный, неконструктивный)</a:t>
            </a:r>
          </a:p>
          <a:p>
            <a:r>
              <a:rPr lang="ru-RU" sz="2200"/>
              <a:t>По источникам возникновения (объективно обусловленный, субъективно обусловленный)</a:t>
            </a:r>
          </a:p>
          <a:p>
            <a:r>
              <a:rPr lang="ru-RU" sz="2200"/>
              <a:t>По природе возникновения (социальные, организационные, эмоциональные)</a:t>
            </a:r>
          </a:p>
          <a:p>
            <a:r>
              <a:rPr lang="ru-RU" sz="2200"/>
              <a:t>По направлению воздействия (вертикальный, горизонтальный)</a:t>
            </a:r>
          </a:p>
          <a:p>
            <a:r>
              <a:rPr lang="ru-RU" sz="2200"/>
              <a:t>По степени выраженности (открытый, скрытый)</a:t>
            </a:r>
          </a:p>
          <a:p>
            <a:r>
              <a:rPr lang="ru-RU" sz="2200"/>
              <a:t>По способу разрешения (антагонистический, компромиссный)</a:t>
            </a:r>
          </a:p>
          <a:p>
            <a:r>
              <a:rPr lang="ru-RU" sz="2200"/>
              <a:t>По количеству участников (внутриличностный, межличностный, конфликт между личностью и группой, межгрупповой)</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defRPr/>
            </a:pPr>
            <a:r>
              <a:rPr lang="ru-RU" dirty="0" err="1"/>
              <a:t>Моббинг</a:t>
            </a:r>
            <a:r>
              <a:rPr lang="ru-RU" dirty="0"/>
              <a:t>  - форма скрытого конфликта. </a:t>
            </a:r>
          </a:p>
          <a:p>
            <a:pPr>
              <a:defRPr/>
            </a:pPr>
            <a:r>
              <a:rPr lang="ru-RU" dirty="0" err="1"/>
              <a:t>Моббинг</a:t>
            </a:r>
            <a:r>
              <a:rPr lang="ru-RU" dirty="0"/>
              <a:t> – целенаправленное преследование или несправедливое отношение к работнику со стороны коллег или начальника</a:t>
            </a:r>
          </a:p>
          <a:p>
            <a:pPr>
              <a:defRPr/>
            </a:pPr>
            <a:r>
              <a:rPr lang="ru-RU" dirty="0" err="1"/>
              <a:t>Моббинг</a:t>
            </a:r>
            <a:r>
              <a:rPr lang="ru-RU" dirty="0"/>
              <a:t> – проблема организации, угроза её выживания</a:t>
            </a:r>
          </a:p>
          <a:p>
            <a:pPr>
              <a:defRPr/>
            </a:pPr>
            <a:r>
              <a:rPr lang="ru-RU" dirty="0"/>
              <a:t>Виды </a:t>
            </a:r>
            <a:r>
              <a:rPr lang="ru-RU" dirty="0" err="1"/>
              <a:t>моббинга</a:t>
            </a:r>
            <a:r>
              <a:rPr lang="ru-RU" dirty="0"/>
              <a:t>:</a:t>
            </a:r>
          </a:p>
          <a:p>
            <a:pPr marL="514350" indent="-514350">
              <a:buFont typeface="+mj-lt"/>
              <a:buAutoNum type="arabicPeriod"/>
              <a:defRPr/>
            </a:pPr>
            <a:r>
              <a:rPr lang="ru-RU" dirty="0"/>
              <a:t>Горизонтальный или вертикальный</a:t>
            </a:r>
          </a:p>
          <a:p>
            <a:pPr marL="514350" indent="-514350">
              <a:buFont typeface="+mj-lt"/>
              <a:buAutoNum type="arabicPeriod"/>
              <a:defRPr/>
            </a:pPr>
            <a:r>
              <a:rPr lang="ru-RU" dirty="0"/>
              <a:t>Открытый или латентный</a:t>
            </a:r>
          </a:p>
        </p:txBody>
      </p:sp>
      <p:sp>
        <p:nvSpPr>
          <p:cNvPr id="57348" name="Заголовок 1"/>
          <p:cNvSpPr>
            <a:spLocks noGrp="1"/>
          </p:cNvSpPr>
          <p:nvPr>
            <p:ph type="title"/>
          </p:nvPr>
        </p:nvSpPr>
        <p:spPr>
          <a:xfrm>
            <a:off x="885825" y="609600"/>
            <a:ext cx="6115050" cy="487363"/>
          </a:xfrm>
        </p:spPr>
        <p:txBody>
          <a:bodyPr/>
          <a:lstStyle/>
          <a:p>
            <a:r>
              <a:rPr lang="ru-RU"/>
              <a:t>Моббинг </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Заголовок 1"/>
          <p:cNvSpPr>
            <a:spLocks noGrp="1"/>
          </p:cNvSpPr>
          <p:nvPr>
            <p:ph type="title"/>
          </p:nvPr>
        </p:nvSpPr>
        <p:spPr/>
        <p:txBody>
          <a:bodyPr/>
          <a:lstStyle/>
          <a:p>
            <a:pPr eaLnBrk="1" hangingPunct="1"/>
            <a:r>
              <a:rPr lang="ru-RU"/>
              <a:t>Понятие </a:t>
            </a:r>
          </a:p>
        </p:txBody>
      </p:sp>
      <p:sp>
        <p:nvSpPr>
          <p:cNvPr id="58371" name="Содержимое 2"/>
          <p:cNvSpPr>
            <a:spLocks noGrp="1"/>
          </p:cNvSpPr>
          <p:nvPr>
            <p:ph idx="1"/>
          </p:nvPr>
        </p:nvSpPr>
        <p:spPr/>
        <p:txBody>
          <a:bodyPr/>
          <a:lstStyle/>
          <a:p>
            <a:pPr eaLnBrk="1" hangingPunct="1"/>
            <a:r>
              <a:rPr lang="ru-RU" b="1"/>
              <a:t>Управление конфликтами</a:t>
            </a:r>
            <a:r>
              <a:rPr lang="ru-RU"/>
              <a:t> – целенаправленные действия по устранению (минимизации) причин, породивших конфликт, либо, если это невозможно, коррекция поведения участников конфликта, либо, при достаточной квалификации руководителя подразделения, поддержание уровня конфликтности в контролируемых пределах для обеспечения необходимого уровня результативности организации.</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Заголовок 1"/>
          <p:cNvSpPr>
            <a:spLocks noGrp="1"/>
          </p:cNvSpPr>
          <p:nvPr>
            <p:ph type="title"/>
          </p:nvPr>
        </p:nvSpPr>
        <p:spPr/>
        <p:txBody>
          <a:bodyPr/>
          <a:lstStyle/>
          <a:p>
            <a:r>
              <a:rPr lang="ru-RU"/>
              <a:t>Модель конфликта</a:t>
            </a:r>
          </a:p>
        </p:txBody>
      </p:sp>
      <p:grpSp>
        <p:nvGrpSpPr>
          <p:cNvPr id="59396" name="Group 2"/>
          <p:cNvGrpSpPr>
            <a:grpSpLocks/>
          </p:cNvGrpSpPr>
          <p:nvPr/>
        </p:nvGrpSpPr>
        <p:grpSpPr bwMode="auto">
          <a:xfrm>
            <a:off x="1000125" y="1285875"/>
            <a:ext cx="7000875" cy="5253038"/>
            <a:chOff x="2629" y="1557"/>
            <a:chExt cx="7317" cy="8272"/>
          </a:xfrm>
        </p:grpSpPr>
        <p:sp>
          <p:nvSpPr>
            <p:cNvPr id="59397" name="Text Box 3"/>
            <p:cNvSpPr txBox="1">
              <a:spLocks noChangeArrowheads="1"/>
            </p:cNvSpPr>
            <p:nvPr/>
          </p:nvSpPr>
          <p:spPr bwMode="auto">
            <a:xfrm>
              <a:off x="3834" y="1557"/>
              <a:ext cx="4186" cy="770"/>
            </a:xfrm>
            <a:prstGeom prst="rect">
              <a:avLst/>
            </a:prstGeom>
            <a:solidFill>
              <a:srgbClr val="FFFFFF"/>
            </a:solidFill>
            <a:ln w="9525">
              <a:solidFill>
                <a:srgbClr val="000000"/>
              </a:solidFill>
              <a:miter lim="800000"/>
              <a:headEnd/>
              <a:tailEnd/>
            </a:ln>
          </p:spPr>
          <p:txBody>
            <a:bodyPr/>
            <a:lstStyle/>
            <a:p>
              <a:pPr algn="ctr">
                <a:spcAft>
                  <a:spcPts val="1000"/>
                </a:spcAft>
              </a:pPr>
              <a:r>
                <a:rPr lang="ru-RU" sz="1600" b="1">
                  <a:latin typeface="Calibri" pitchFamily="34" charset="0"/>
                </a:rPr>
                <a:t>Управленческая ситуация</a:t>
              </a:r>
              <a:endParaRPr lang="ru-RU" b="1"/>
            </a:p>
          </p:txBody>
        </p:sp>
        <p:sp>
          <p:nvSpPr>
            <p:cNvPr id="59398" name="Text Box 4"/>
            <p:cNvSpPr txBox="1">
              <a:spLocks noChangeArrowheads="1"/>
            </p:cNvSpPr>
            <p:nvPr/>
          </p:nvSpPr>
          <p:spPr bwMode="auto">
            <a:xfrm>
              <a:off x="3834" y="3064"/>
              <a:ext cx="4186" cy="687"/>
            </a:xfrm>
            <a:prstGeom prst="rect">
              <a:avLst/>
            </a:prstGeom>
            <a:solidFill>
              <a:srgbClr val="FFFFFF"/>
            </a:solidFill>
            <a:ln w="9525">
              <a:solidFill>
                <a:srgbClr val="000000"/>
              </a:solidFill>
              <a:miter lim="800000"/>
              <a:headEnd/>
              <a:tailEnd/>
            </a:ln>
          </p:spPr>
          <p:txBody>
            <a:bodyPr/>
            <a:lstStyle/>
            <a:p>
              <a:pPr algn="ctr">
                <a:spcAft>
                  <a:spcPts val="1000"/>
                </a:spcAft>
              </a:pPr>
              <a:r>
                <a:rPr lang="ru-RU" sz="1600" b="1">
                  <a:latin typeface="Calibri" pitchFamily="34" charset="0"/>
                </a:rPr>
                <a:t>Источники конфликта</a:t>
              </a:r>
              <a:endParaRPr lang="ru-RU" b="1"/>
            </a:p>
          </p:txBody>
        </p:sp>
        <p:sp>
          <p:nvSpPr>
            <p:cNvPr id="59399" name="Text Box 5"/>
            <p:cNvSpPr txBox="1">
              <a:spLocks noChangeArrowheads="1"/>
            </p:cNvSpPr>
            <p:nvPr/>
          </p:nvSpPr>
          <p:spPr bwMode="auto">
            <a:xfrm>
              <a:off x="3834" y="4437"/>
              <a:ext cx="4186" cy="620"/>
            </a:xfrm>
            <a:prstGeom prst="rect">
              <a:avLst/>
            </a:prstGeom>
            <a:solidFill>
              <a:srgbClr val="FFFFFF"/>
            </a:solidFill>
            <a:ln w="9525">
              <a:solidFill>
                <a:srgbClr val="000000"/>
              </a:solidFill>
              <a:miter lim="800000"/>
              <a:headEnd/>
              <a:tailEnd/>
            </a:ln>
          </p:spPr>
          <p:txBody>
            <a:bodyPr/>
            <a:lstStyle/>
            <a:p>
              <a:pPr algn="ctr">
                <a:spcAft>
                  <a:spcPts val="1000"/>
                </a:spcAft>
              </a:pPr>
              <a:r>
                <a:rPr lang="ru-RU" sz="1600" b="1">
                  <a:latin typeface="Calibri" pitchFamily="34" charset="0"/>
                </a:rPr>
                <a:t>Возможность разрастания конфликта</a:t>
              </a:r>
              <a:endParaRPr lang="ru-RU" b="1"/>
            </a:p>
          </p:txBody>
        </p:sp>
        <p:sp>
          <p:nvSpPr>
            <p:cNvPr id="59400" name="Text Box 6"/>
            <p:cNvSpPr txBox="1">
              <a:spLocks noChangeArrowheads="1"/>
            </p:cNvSpPr>
            <p:nvPr/>
          </p:nvSpPr>
          <p:spPr bwMode="auto">
            <a:xfrm>
              <a:off x="2629" y="5777"/>
              <a:ext cx="7317" cy="703"/>
            </a:xfrm>
            <a:prstGeom prst="rect">
              <a:avLst/>
            </a:prstGeom>
            <a:solidFill>
              <a:srgbClr val="FFFFFF"/>
            </a:solidFill>
            <a:ln w="9525">
              <a:solidFill>
                <a:srgbClr val="000000"/>
              </a:solidFill>
              <a:miter lim="800000"/>
              <a:headEnd/>
              <a:tailEnd/>
            </a:ln>
          </p:spPr>
          <p:txBody>
            <a:bodyPr/>
            <a:lstStyle/>
            <a:p>
              <a:pPr algn="ctr">
                <a:spcAft>
                  <a:spcPts val="1000"/>
                </a:spcAft>
              </a:pPr>
              <a:r>
                <a:rPr lang="ru-RU" sz="1600" b="1" dirty="0">
                  <a:latin typeface="Calibri" pitchFamily="34" charset="0"/>
                </a:rPr>
                <a:t>Реакция на ситуацию</a:t>
              </a:r>
              <a:endParaRPr lang="ru-RU" b="1" dirty="0"/>
            </a:p>
          </p:txBody>
        </p:sp>
        <p:sp>
          <p:nvSpPr>
            <p:cNvPr id="59401" name="Text Box 7"/>
            <p:cNvSpPr txBox="1">
              <a:spLocks noChangeArrowheads="1"/>
            </p:cNvSpPr>
            <p:nvPr/>
          </p:nvSpPr>
          <p:spPr bwMode="auto">
            <a:xfrm>
              <a:off x="2629" y="6480"/>
              <a:ext cx="3332" cy="687"/>
            </a:xfrm>
            <a:prstGeom prst="rect">
              <a:avLst/>
            </a:prstGeom>
            <a:solidFill>
              <a:srgbClr val="FFFFFF"/>
            </a:solidFill>
            <a:ln w="9525">
              <a:solidFill>
                <a:srgbClr val="000000"/>
              </a:solidFill>
              <a:miter lim="800000"/>
              <a:headEnd/>
              <a:tailEnd/>
            </a:ln>
          </p:spPr>
          <p:txBody>
            <a:bodyPr/>
            <a:lstStyle/>
            <a:p>
              <a:pPr algn="ctr">
                <a:spcAft>
                  <a:spcPts val="1000"/>
                </a:spcAft>
              </a:pPr>
              <a:r>
                <a:rPr lang="ru-RU" sz="1600" b="1">
                  <a:latin typeface="Calibri" pitchFamily="34" charset="0"/>
                </a:rPr>
                <a:t>Конфликт происходит</a:t>
              </a:r>
              <a:endParaRPr lang="ru-RU" b="1"/>
            </a:p>
          </p:txBody>
        </p:sp>
        <p:sp>
          <p:nvSpPr>
            <p:cNvPr id="59402" name="Text Box 8"/>
            <p:cNvSpPr txBox="1">
              <a:spLocks noChangeArrowheads="1"/>
            </p:cNvSpPr>
            <p:nvPr/>
          </p:nvSpPr>
          <p:spPr bwMode="auto">
            <a:xfrm>
              <a:off x="5961" y="6480"/>
              <a:ext cx="3985" cy="687"/>
            </a:xfrm>
            <a:prstGeom prst="rect">
              <a:avLst/>
            </a:prstGeom>
            <a:solidFill>
              <a:srgbClr val="FFFFFF"/>
            </a:solidFill>
            <a:ln w="9525">
              <a:solidFill>
                <a:srgbClr val="000000"/>
              </a:solidFill>
              <a:miter lim="800000"/>
              <a:headEnd/>
              <a:tailEnd/>
            </a:ln>
          </p:spPr>
          <p:txBody>
            <a:bodyPr/>
            <a:lstStyle/>
            <a:p>
              <a:pPr algn="ctr">
                <a:spcAft>
                  <a:spcPts val="1000"/>
                </a:spcAft>
              </a:pPr>
              <a:r>
                <a:rPr lang="ru-RU" sz="1600" b="1">
                  <a:latin typeface="Calibri" pitchFamily="34" charset="0"/>
                </a:rPr>
                <a:t>Конфликт не происходит</a:t>
              </a:r>
              <a:endParaRPr lang="ru-RU" b="1"/>
            </a:p>
          </p:txBody>
        </p:sp>
        <p:sp>
          <p:nvSpPr>
            <p:cNvPr id="59403" name="Text Box 9"/>
            <p:cNvSpPr txBox="1">
              <a:spLocks noChangeArrowheads="1"/>
            </p:cNvSpPr>
            <p:nvPr/>
          </p:nvSpPr>
          <p:spPr bwMode="auto">
            <a:xfrm>
              <a:off x="3935" y="7903"/>
              <a:ext cx="4085" cy="586"/>
            </a:xfrm>
            <a:prstGeom prst="rect">
              <a:avLst/>
            </a:prstGeom>
            <a:solidFill>
              <a:srgbClr val="FFFFFF"/>
            </a:solidFill>
            <a:ln w="9525">
              <a:solidFill>
                <a:srgbClr val="000000"/>
              </a:solidFill>
              <a:miter lim="800000"/>
              <a:headEnd/>
              <a:tailEnd/>
            </a:ln>
          </p:spPr>
          <p:txBody>
            <a:bodyPr/>
            <a:lstStyle/>
            <a:p>
              <a:pPr algn="ctr">
                <a:spcAft>
                  <a:spcPts val="1000"/>
                </a:spcAft>
              </a:pPr>
              <a:r>
                <a:rPr lang="ru-RU" sz="1600" b="1">
                  <a:latin typeface="Calibri" pitchFamily="34" charset="0"/>
                </a:rPr>
                <a:t>Управление конфликтом</a:t>
              </a:r>
              <a:endParaRPr lang="ru-RU" b="1"/>
            </a:p>
          </p:txBody>
        </p:sp>
        <p:sp>
          <p:nvSpPr>
            <p:cNvPr id="59404" name="Text Box 10"/>
            <p:cNvSpPr txBox="1">
              <a:spLocks noChangeArrowheads="1"/>
            </p:cNvSpPr>
            <p:nvPr/>
          </p:nvSpPr>
          <p:spPr bwMode="auto">
            <a:xfrm>
              <a:off x="3131" y="9243"/>
              <a:ext cx="5693" cy="586"/>
            </a:xfrm>
            <a:prstGeom prst="rect">
              <a:avLst/>
            </a:prstGeom>
            <a:solidFill>
              <a:srgbClr val="FFFFFF"/>
            </a:solidFill>
            <a:ln w="9525">
              <a:solidFill>
                <a:srgbClr val="000000"/>
              </a:solidFill>
              <a:miter lim="800000"/>
              <a:headEnd/>
              <a:tailEnd/>
            </a:ln>
          </p:spPr>
          <p:txBody>
            <a:bodyPr/>
            <a:lstStyle/>
            <a:p>
              <a:pPr algn="ctr">
                <a:spcAft>
                  <a:spcPts val="1000"/>
                </a:spcAft>
              </a:pPr>
              <a:r>
                <a:rPr lang="ru-RU" sz="1600" b="1">
                  <a:latin typeface="Calibri" pitchFamily="34" charset="0"/>
                </a:rPr>
                <a:t>Функциональные и дисфункциональные последствия</a:t>
              </a:r>
              <a:endParaRPr lang="ru-RU" b="1"/>
            </a:p>
          </p:txBody>
        </p:sp>
        <p:sp>
          <p:nvSpPr>
            <p:cNvPr id="59405" name="AutoShape 11"/>
            <p:cNvSpPr>
              <a:spLocks noChangeArrowheads="1"/>
            </p:cNvSpPr>
            <p:nvPr/>
          </p:nvSpPr>
          <p:spPr bwMode="auto">
            <a:xfrm>
              <a:off x="5414" y="7312"/>
              <a:ext cx="804" cy="369"/>
            </a:xfrm>
            <a:prstGeom prst="downArrow">
              <a:avLst>
                <a:gd name="adj1" fmla="val 50000"/>
                <a:gd name="adj2" fmla="val 25000"/>
              </a:avLst>
            </a:prstGeom>
            <a:solidFill>
              <a:srgbClr val="FFFFFF"/>
            </a:solidFill>
            <a:ln w="9525">
              <a:solidFill>
                <a:srgbClr val="000000"/>
              </a:solidFill>
              <a:miter lim="800000"/>
              <a:headEnd/>
              <a:tailEnd/>
            </a:ln>
          </p:spPr>
          <p:txBody>
            <a:bodyPr/>
            <a:lstStyle/>
            <a:p>
              <a:pPr algn="ctr"/>
              <a:endParaRPr lang="ru-RU" b="1"/>
            </a:p>
          </p:txBody>
        </p:sp>
        <p:sp>
          <p:nvSpPr>
            <p:cNvPr id="59406" name="AutoShape 12"/>
            <p:cNvSpPr>
              <a:spLocks noChangeArrowheads="1"/>
            </p:cNvSpPr>
            <p:nvPr/>
          </p:nvSpPr>
          <p:spPr bwMode="auto">
            <a:xfrm>
              <a:off x="5414" y="8657"/>
              <a:ext cx="804" cy="369"/>
            </a:xfrm>
            <a:prstGeom prst="downArrow">
              <a:avLst>
                <a:gd name="adj1" fmla="val 50000"/>
                <a:gd name="adj2" fmla="val 25000"/>
              </a:avLst>
            </a:prstGeom>
            <a:solidFill>
              <a:srgbClr val="FFFFFF"/>
            </a:solidFill>
            <a:ln w="9525">
              <a:solidFill>
                <a:srgbClr val="000000"/>
              </a:solidFill>
              <a:miter lim="800000"/>
              <a:headEnd/>
              <a:tailEnd/>
            </a:ln>
          </p:spPr>
          <p:txBody>
            <a:bodyPr/>
            <a:lstStyle/>
            <a:p>
              <a:pPr algn="ctr"/>
              <a:endParaRPr lang="ru-RU" b="1"/>
            </a:p>
          </p:txBody>
        </p:sp>
        <p:sp>
          <p:nvSpPr>
            <p:cNvPr id="59407" name="AutoShape 13"/>
            <p:cNvSpPr>
              <a:spLocks noChangeArrowheads="1"/>
            </p:cNvSpPr>
            <p:nvPr/>
          </p:nvSpPr>
          <p:spPr bwMode="auto">
            <a:xfrm>
              <a:off x="5414" y="5229"/>
              <a:ext cx="804" cy="369"/>
            </a:xfrm>
            <a:prstGeom prst="downArrow">
              <a:avLst>
                <a:gd name="adj1" fmla="val 50000"/>
                <a:gd name="adj2" fmla="val 25000"/>
              </a:avLst>
            </a:prstGeom>
            <a:solidFill>
              <a:srgbClr val="FFFFFF"/>
            </a:solidFill>
            <a:ln w="9525">
              <a:solidFill>
                <a:srgbClr val="000000"/>
              </a:solidFill>
              <a:miter lim="800000"/>
              <a:headEnd/>
              <a:tailEnd/>
            </a:ln>
          </p:spPr>
          <p:txBody>
            <a:bodyPr/>
            <a:lstStyle/>
            <a:p>
              <a:pPr algn="ctr"/>
              <a:endParaRPr lang="ru-RU" b="1"/>
            </a:p>
          </p:txBody>
        </p:sp>
        <p:sp>
          <p:nvSpPr>
            <p:cNvPr id="59408" name="AutoShape 14"/>
            <p:cNvSpPr>
              <a:spLocks noChangeArrowheads="1"/>
            </p:cNvSpPr>
            <p:nvPr/>
          </p:nvSpPr>
          <p:spPr bwMode="auto">
            <a:xfrm>
              <a:off x="5291" y="2461"/>
              <a:ext cx="804" cy="369"/>
            </a:xfrm>
            <a:prstGeom prst="downArrow">
              <a:avLst>
                <a:gd name="adj1" fmla="val 50000"/>
                <a:gd name="adj2" fmla="val 25000"/>
              </a:avLst>
            </a:prstGeom>
            <a:solidFill>
              <a:srgbClr val="FFFFFF"/>
            </a:solidFill>
            <a:ln w="9525">
              <a:solidFill>
                <a:srgbClr val="000000"/>
              </a:solidFill>
              <a:miter lim="800000"/>
              <a:headEnd/>
              <a:tailEnd/>
            </a:ln>
          </p:spPr>
          <p:txBody>
            <a:bodyPr/>
            <a:lstStyle/>
            <a:p>
              <a:pPr algn="ctr"/>
              <a:endParaRPr lang="ru-RU" b="1"/>
            </a:p>
          </p:txBody>
        </p:sp>
        <p:sp>
          <p:nvSpPr>
            <p:cNvPr id="59409" name="AutoShape 15"/>
            <p:cNvSpPr>
              <a:spLocks noChangeArrowheads="1"/>
            </p:cNvSpPr>
            <p:nvPr/>
          </p:nvSpPr>
          <p:spPr bwMode="auto">
            <a:xfrm>
              <a:off x="5291" y="3839"/>
              <a:ext cx="804" cy="369"/>
            </a:xfrm>
            <a:prstGeom prst="downArrow">
              <a:avLst>
                <a:gd name="adj1" fmla="val 50000"/>
                <a:gd name="adj2" fmla="val 25000"/>
              </a:avLst>
            </a:prstGeom>
            <a:solidFill>
              <a:srgbClr val="FFFFFF"/>
            </a:solidFill>
            <a:ln w="9525">
              <a:solidFill>
                <a:srgbClr val="000000"/>
              </a:solidFill>
              <a:miter lim="800000"/>
              <a:headEnd/>
              <a:tailEnd/>
            </a:ln>
          </p:spPr>
          <p:txBody>
            <a:bodyPr/>
            <a:lstStyle/>
            <a:p>
              <a:pPr algn="ctr"/>
              <a:endParaRPr lang="ru-RU" b="1"/>
            </a:p>
          </p:txBody>
        </p:sp>
      </p:grpSp>
      <p:sp>
        <p:nvSpPr>
          <p:cNvPr id="18" name="Прямоугольник 17"/>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p:cNvSpPr>
            <a:spLocks noGrp="1"/>
          </p:cNvSpPr>
          <p:nvPr>
            <p:ph type="title"/>
          </p:nvPr>
        </p:nvSpPr>
        <p:spPr/>
        <p:txBody>
          <a:bodyPr/>
          <a:lstStyle/>
          <a:p>
            <a:r>
              <a:rPr lang="ru-RU"/>
              <a:t>Последствия конфликта</a:t>
            </a:r>
          </a:p>
        </p:txBody>
      </p:sp>
      <p:sp>
        <p:nvSpPr>
          <p:cNvPr id="3" name="Содержимое 2"/>
          <p:cNvSpPr>
            <a:spLocks noGrp="1"/>
          </p:cNvSpPr>
          <p:nvPr>
            <p:ph idx="1"/>
          </p:nvPr>
        </p:nvSpPr>
        <p:spPr>
          <a:xfrm>
            <a:off x="500063" y="1428750"/>
            <a:ext cx="8191500" cy="4713288"/>
          </a:xfrm>
        </p:spPr>
        <p:txBody>
          <a:bodyPr/>
          <a:lstStyle/>
          <a:p>
            <a:pPr>
              <a:defRPr/>
            </a:pPr>
            <a:r>
              <a:rPr lang="ru-RU" sz="2400" b="1" dirty="0">
                <a:solidFill>
                  <a:srgbClr val="FFC000"/>
                </a:solidFill>
              </a:rPr>
              <a:t>Функциональные последствия</a:t>
            </a:r>
            <a:r>
              <a:rPr lang="ru-RU" sz="2400" b="1" dirty="0"/>
              <a:t> </a:t>
            </a:r>
            <a:r>
              <a:rPr lang="ru-RU" sz="2000" dirty="0"/>
              <a:t>(позитивные последствия):</a:t>
            </a:r>
          </a:p>
          <a:p>
            <a:pPr marL="457200" indent="-457200">
              <a:buFont typeface="+mj-lt"/>
              <a:buAutoNum type="arabicPeriod"/>
              <a:defRPr/>
            </a:pPr>
            <a:r>
              <a:rPr lang="ru-RU" sz="2000" dirty="0"/>
              <a:t>Минимизация антагонизма, враждебности.</a:t>
            </a:r>
          </a:p>
          <a:p>
            <a:pPr marL="457200" indent="-457200">
              <a:buFont typeface="+mj-lt"/>
              <a:buAutoNum type="arabicPeriod"/>
              <a:defRPr/>
            </a:pPr>
            <a:r>
              <a:rPr lang="ru-RU" sz="2000" dirty="0"/>
              <a:t>Расположенность к сотрудничеству.</a:t>
            </a:r>
          </a:p>
          <a:p>
            <a:pPr marL="457200" indent="-457200">
              <a:buFont typeface="+mj-lt"/>
              <a:buAutoNum type="arabicPeriod"/>
              <a:defRPr/>
            </a:pPr>
            <a:r>
              <a:rPr lang="ru-RU" sz="2000" dirty="0"/>
              <a:t>Преодоление групповщины.	 </a:t>
            </a:r>
          </a:p>
          <a:p>
            <a:pPr>
              <a:defRPr/>
            </a:pPr>
            <a:r>
              <a:rPr lang="ru-RU" sz="2400" b="1" dirty="0" err="1">
                <a:solidFill>
                  <a:srgbClr val="FFC000"/>
                </a:solidFill>
              </a:rPr>
              <a:t>Дисфункциональные</a:t>
            </a:r>
            <a:r>
              <a:rPr lang="ru-RU" sz="2400" b="1" dirty="0">
                <a:solidFill>
                  <a:srgbClr val="FFC000"/>
                </a:solidFill>
              </a:rPr>
              <a:t> последствия</a:t>
            </a:r>
            <a:r>
              <a:rPr lang="ru-RU" sz="2000" dirty="0"/>
              <a:t>:</a:t>
            </a:r>
          </a:p>
          <a:p>
            <a:pPr marL="457200" indent="-457200">
              <a:buFont typeface="+mj-lt"/>
              <a:buAutoNum type="arabicPeriod"/>
              <a:defRPr/>
            </a:pPr>
            <a:r>
              <a:rPr lang="ru-RU" sz="2000" dirty="0"/>
              <a:t>Неудовлетворённость.</a:t>
            </a:r>
          </a:p>
          <a:p>
            <a:pPr marL="457200" indent="-457200">
              <a:buFont typeface="+mj-lt"/>
              <a:buAutoNum type="arabicPeriod"/>
              <a:defRPr/>
            </a:pPr>
            <a:r>
              <a:rPr lang="ru-RU" sz="2000" dirty="0"/>
              <a:t>Рост текучести.</a:t>
            </a:r>
          </a:p>
          <a:p>
            <a:pPr marL="457200" indent="-457200">
              <a:buFont typeface="+mj-lt"/>
              <a:buAutoNum type="arabicPeriod"/>
              <a:defRPr/>
            </a:pPr>
            <a:r>
              <a:rPr lang="ru-RU" sz="2000" dirty="0"/>
              <a:t>Снижение производительности труда.</a:t>
            </a:r>
          </a:p>
          <a:p>
            <a:pPr marL="457200" indent="-457200">
              <a:buFont typeface="+mj-lt"/>
              <a:buAutoNum type="arabicPeriod"/>
              <a:defRPr/>
            </a:pPr>
            <a:r>
              <a:rPr lang="ru-RU" sz="2000" dirty="0"/>
              <a:t>Меньшая степень сотрудничества.</a:t>
            </a:r>
          </a:p>
          <a:p>
            <a:pPr marL="457200" indent="-457200">
              <a:buFont typeface="+mj-lt"/>
              <a:buAutoNum type="arabicPeriod"/>
              <a:defRPr/>
            </a:pPr>
            <a:r>
              <a:rPr lang="ru-RU" sz="2000" dirty="0"/>
              <a:t>Групповщина и непродуктивная конкуренция с др. группами.</a:t>
            </a:r>
          </a:p>
          <a:p>
            <a:pPr marL="457200" indent="-457200">
              <a:buFont typeface="+mj-lt"/>
              <a:buAutoNum type="arabicPeriod"/>
              <a:defRPr/>
            </a:pPr>
            <a:r>
              <a:rPr lang="ru-RU" sz="2000" dirty="0"/>
              <a:t>Необъективность взглядов.</a:t>
            </a:r>
          </a:p>
          <a:p>
            <a:pPr marL="457200" indent="-457200">
              <a:buFont typeface="+mj-lt"/>
              <a:buAutoNum type="arabicPeriod"/>
              <a:defRPr/>
            </a:pPr>
            <a:r>
              <a:rPr lang="ru-RU" sz="2000" dirty="0"/>
              <a:t>Отсутствие коммуникации враждующих сторон.</a:t>
            </a:r>
          </a:p>
          <a:p>
            <a:pPr marL="457200" indent="-457200">
              <a:buFont typeface="+mj-lt"/>
              <a:buAutoNum type="arabicPeriod"/>
              <a:defRPr/>
            </a:pPr>
            <a:r>
              <a:rPr lang="ru-RU" sz="2000" dirty="0"/>
              <a:t>Акцент на борьбу, а не на разрешение проблемы.</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Заголовок 1"/>
          <p:cNvSpPr>
            <a:spLocks noGrp="1"/>
          </p:cNvSpPr>
          <p:nvPr>
            <p:ph type="title"/>
          </p:nvPr>
        </p:nvSpPr>
        <p:spPr/>
        <p:txBody>
          <a:bodyPr/>
          <a:lstStyle/>
          <a:p>
            <a:r>
              <a:rPr lang="ru-RU"/>
              <a:t>Понятия </a:t>
            </a:r>
            <a:endParaRPr lang="ru-RU" dirty="0"/>
          </a:p>
        </p:txBody>
      </p:sp>
      <p:sp>
        <p:nvSpPr>
          <p:cNvPr id="7171" name="Содержимое 2"/>
          <p:cNvSpPr>
            <a:spLocks noGrp="1"/>
          </p:cNvSpPr>
          <p:nvPr>
            <p:ph idx="1"/>
          </p:nvPr>
        </p:nvSpPr>
        <p:spPr>
          <a:xfrm>
            <a:off x="285750" y="1428750"/>
            <a:ext cx="8858250" cy="4895850"/>
          </a:xfrm>
        </p:spPr>
        <p:txBody>
          <a:bodyPr/>
          <a:lstStyle/>
          <a:p>
            <a:r>
              <a:rPr lang="ru-RU" sz="2000" b="1" dirty="0"/>
              <a:t>Информация</a:t>
            </a:r>
            <a:r>
              <a:rPr lang="ru-RU" sz="2000" dirty="0"/>
              <a:t> – сведения о лицах, предметах, фактах, событиях, явлениях и процессах независимо от формы их представления</a:t>
            </a:r>
            <a:endParaRPr lang="ru-RU" sz="2000" b="1" dirty="0"/>
          </a:p>
          <a:p>
            <a:r>
              <a:rPr lang="ru-RU" sz="2000" b="1" dirty="0"/>
              <a:t>Информационные ресурсы </a:t>
            </a:r>
            <a:r>
              <a:rPr lang="ru-RU" sz="2000" dirty="0"/>
              <a:t>– совокупность данных, организованных для эффективного получения достоверной информации</a:t>
            </a:r>
          </a:p>
          <a:p>
            <a:r>
              <a:rPr lang="ru-RU" sz="2000" b="1" dirty="0"/>
              <a:t>Информационные ресурсы </a:t>
            </a:r>
            <a:r>
              <a:rPr lang="ru-RU" sz="2000" dirty="0"/>
              <a:t>– отдельные документы и отдельные массивы документов, документы и массивы документов в информационных системах (библиотеках, архивах, фондах, банках данных, др. информационных систем)</a:t>
            </a:r>
          </a:p>
          <a:p>
            <a:r>
              <a:rPr lang="ru-RU" sz="2000" b="1" dirty="0"/>
              <a:t>Информационные системы </a:t>
            </a:r>
            <a:r>
              <a:rPr lang="ru-RU" sz="2000" dirty="0"/>
              <a:t>– организационно-упорядоченная совокупность документов (массивов документов) и информационных технологий, в т.ч. С использованием средств вычислительной техники и связи, реализующих информационные процессы</a:t>
            </a:r>
          </a:p>
          <a:p>
            <a:r>
              <a:rPr lang="ru-RU" sz="2000" b="1" dirty="0"/>
              <a:t>Пользователь информации </a:t>
            </a:r>
            <a:r>
              <a:rPr lang="ru-RU" sz="2000" dirty="0"/>
              <a:t>– субъект, обращающийся к информационной системе или посреднику за получением необходимой ему информации</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extLst>
      <p:ext uri="{BB962C8B-B14F-4D97-AF65-F5344CB8AC3E}">
        <p14:creationId xmlns:p14="http://schemas.microsoft.com/office/powerpoint/2010/main" val="41107480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Заголовок 1"/>
          <p:cNvSpPr>
            <a:spLocks noGrp="1"/>
          </p:cNvSpPr>
          <p:nvPr>
            <p:ph type="title"/>
          </p:nvPr>
        </p:nvSpPr>
        <p:spPr>
          <a:xfrm>
            <a:off x="814388" y="609600"/>
            <a:ext cx="6400800" cy="487363"/>
          </a:xfrm>
        </p:spPr>
        <p:txBody>
          <a:bodyPr/>
          <a:lstStyle/>
          <a:p>
            <a:pPr eaLnBrk="1" hangingPunct="1"/>
            <a:r>
              <a:rPr lang="ru-RU"/>
              <a:t>Причины </a:t>
            </a:r>
            <a:br>
              <a:rPr lang="ru-RU"/>
            </a:br>
            <a:r>
              <a:rPr lang="ru-RU"/>
              <a:t>организационных конфликтов</a:t>
            </a:r>
          </a:p>
        </p:txBody>
      </p:sp>
      <p:sp>
        <p:nvSpPr>
          <p:cNvPr id="61443" name="Содержимое 2"/>
          <p:cNvSpPr>
            <a:spLocks noGrp="1"/>
          </p:cNvSpPr>
          <p:nvPr>
            <p:ph idx="1"/>
          </p:nvPr>
        </p:nvSpPr>
        <p:spPr>
          <a:xfrm>
            <a:off x="214313" y="1357313"/>
            <a:ext cx="8929687" cy="4713287"/>
          </a:xfrm>
        </p:spPr>
        <p:txBody>
          <a:bodyPr/>
          <a:lstStyle/>
          <a:p>
            <a:pPr eaLnBrk="1" hangingPunct="1"/>
            <a:r>
              <a:rPr lang="ru-RU" sz="2200" b="1"/>
              <a:t>Различия пуловой и последовательной зависимостью</a:t>
            </a:r>
            <a:r>
              <a:rPr lang="ru-RU" sz="2200"/>
              <a:t>. Пуловая зависимость возникает между подразделениями в рамках одной организации, не предполагает непосредственных контактов групп между собой. Последовательная зависимость определяется производственной взаимозависимостью групп друг от друга; завершение работы одной группы является началом работы другой группы. Пуловая зависимость вызывает меньше конфликтов.</a:t>
            </a:r>
          </a:p>
          <a:p>
            <a:pPr eaLnBrk="1" hangingPunct="1"/>
            <a:r>
              <a:rPr lang="ru-RU" sz="2200" b="1"/>
              <a:t>Структура системы вознаграждения.</a:t>
            </a:r>
            <a:r>
              <a:rPr lang="ru-RU" sz="2200"/>
              <a:t> Предполагает построение всей системы вознаграждения деятельности каждой группы вне зависимости от коллективного результата. Соперничество, различные предпочтения, несовпадение восприятия целей деятельности организации, значимости вкладов каждой из групп. Используется для увеличения отдачи от групп</a:t>
            </a:r>
          </a:p>
          <a:p>
            <a:pPr eaLnBrk="1" hangingPunct="1"/>
            <a:endParaRPr lang="ru-RU" sz="220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Содержимое 2"/>
          <p:cNvSpPr>
            <a:spLocks noGrp="1"/>
          </p:cNvSpPr>
          <p:nvPr>
            <p:ph idx="1"/>
          </p:nvPr>
        </p:nvSpPr>
        <p:spPr>
          <a:xfrm>
            <a:off x="214313" y="1643063"/>
            <a:ext cx="8786812" cy="4498975"/>
          </a:xfrm>
        </p:spPr>
        <p:txBody>
          <a:bodyPr/>
          <a:lstStyle/>
          <a:p>
            <a:r>
              <a:rPr lang="ru-RU" sz="2200" b="1"/>
              <a:t>Ограниченность ресурсов.</a:t>
            </a:r>
            <a:r>
              <a:rPr lang="ru-RU" sz="2200"/>
              <a:t> Предполагает, что реализация целей одной группы при использовании одних и тех же ресурсов ущемляет возможности другой группы</a:t>
            </a:r>
          </a:p>
          <a:p>
            <a:r>
              <a:rPr lang="ru-RU" sz="2200" b="1"/>
              <a:t>Различные временные горизонты</a:t>
            </a:r>
            <a:r>
              <a:rPr lang="ru-RU" sz="2200"/>
              <a:t>. Различное восприятие времени, необходимого для реализации целей каждой группой. Проблемы и вопросы, критичные для одной группы, не признаются существенными для другой. Усиливается при последовательной зависимости между группами</a:t>
            </a:r>
          </a:p>
          <a:p>
            <a:r>
              <a:rPr lang="ru-RU" sz="2200" b="1"/>
              <a:t>Несоответствие статуса.</a:t>
            </a:r>
            <a:r>
              <a:rPr lang="ru-RU" sz="2200"/>
              <a:t> Предполагает, что группы с одним статусом в рамках организации могут негативно воспринимать участников других групп с меньшим, по их мнению, статусом. </a:t>
            </a:r>
          </a:p>
          <a:p>
            <a:r>
              <a:rPr lang="ru-RU" sz="2200" b="1"/>
              <a:t>Неадекватное восприятие</a:t>
            </a:r>
            <a:r>
              <a:rPr lang="ru-RU" sz="2200"/>
              <a:t>. Различное восприятие одних и тех же событий разными группами в силу существующих норм, стереотипов</a:t>
            </a:r>
          </a:p>
          <a:p>
            <a:endParaRPr lang="ru-RU" sz="2200"/>
          </a:p>
        </p:txBody>
      </p:sp>
      <p:sp>
        <p:nvSpPr>
          <p:cNvPr id="62468" name="Заголовок 1"/>
          <p:cNvSpPr>
            <a:spLocks noGrp="1"/>
          </p:cNvSpPr>
          <p:nvPr>
            <p:ph type="title"/>
          </p:nvPr>
        </p:nvSpPr>
        <p:spPr>
          <a:xfrm>
            <a:off x="814388" y="609600"/>
            <a:ext cx="6400800" cy="487363"/>
          </a:xfrm>
        </p:spPr>
        <p:txBody>
          <a:bodyPr/>
          <a:lstStyle/>
          <a:p>
            <a:pPr eaLnBrk="1" hangingPunct="1"/>
            <a:r>
              <a:rPr lang="ru-RU"/>
              <a:t>Причины </a:t>
            </a:r>
            <a:br>
              <a:rPr lang="ru-RU"/>
            </a:br>
            <a:r>
              <a:rPr lang="ru-RU"/>
              <a:t>организационных конфликтов</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Заголовок 1"/>
          <p:cNvSpPr>
            <a:spLocks noGrp="1"/>
          </p:cNvSpPr>
          <p:nvPr>
            <p:ph type="title"/>
          </p:nvPr>
        </p:nvSpPr>
        <p:spPr>
          <a:xfrm>
            <a:off x="285750" y="609600"/>
            <a:ext cx="6929438" cy="487363"/>
          </a:xfrm>
        </p:spPr>
        <p:txBody>
          <a:bodyPr/>
          <a:lstStyle/>
          <a:p>
            <a:r>
              <a:rPr lang="ru-RU"/>
              <a:t>Причины межличностного конфликта </a:t>
            </a:r>
            <a:r>
              <a:rPr lang="ru-RU" sz="2800"/>
              <a:t>(Дж.Люфт и Х. Ингэм)</a:t>
            </a:r>
          </a:p>
        </p:txBody>
      </p:sp>
      <p:sp>
        <p:nvSpPr>
          <p:cNvPr id="63491" name="Содержимое 2"/>
          <p:cNvSpPr>
            <a:spLocks noGrp="1"/>
          </p:cNvSpPr>
          <p:nvPr>
            <p:ph idx="1"/>
          </p:nvPr>
        </p:nvSpPr>
        <p:spPr>
          <a:xfrm>
            <a:off x="3929063" y="5857875"/>
            <a:ext cx="4438650" cy="466725"/>
          </a:xfrm>
        </p:spPr>
        <p:txBody>
          <a:bodyPr/>
          <a:lstStyle/>
          <a:p>
            <a:pPr>
              <a:buFont typeface="Wingdings" pitchFamily="2" charset="2"/>
              <a:buNone/>
            </a:pPr>
            <a:r>
              <a:rPr lang="ru-RU"/>
              <a:t>	«окно Джохари»</a:t>
            </a:r>
          </a:p>
        </p:txBody>
      </p:sp>
      <p:graphicFrame>
        <p:nvGraphicFramePr>
          <p:cNvPr id="6" name="Таблица 5"/>
          <p:cNvGraphicFramePr>
            <a:graphicFrameLocks noGrp="1"/>
          </p:cNvGraphicFramePr>
          <p:nvPr/>
        </p:nvGraphicFramePr>
        <p:xfrm>
          <a:off x="785813" y="1785938"/>
          <a:ext cx="7358113" cy="4000527"/>
        </p:xfrm>
        <a:graphic>
          <a:graphicData uri="http://schemas.openxmlformats.org/drawingml/2006/table">
            <a:tbl>
              <a:tblPr/>
              <a:tblGrid>
                <a:gridCol w="2452448">
                  <a:extLst>
                    <a:ext uri="{9D8B030D-6E8A-4147-A177-3AD203B41FA5}">
                      <a16:colId xmlns:a16="http://schemas.microsoft.com/office/drawing/2014/main" val="20000"/>
                    </a:ext>
                  </a:extLst>
                </a:gridCol>
                <a:gridCol w="2452448">
                  <a:extLst>
                    <a:ext uri="{9D8B030D-6E8A-4147-A177-3AD203B41FA5}">
                      <a16:colId xmlns:a16="http://schemas.microsoft.com/office/drawing/2014/main" val="20001"/>
                    </a:ext>
                  </a:extLst>
                </a:gridCol>
                <a:gridCol w="2453217">
                  <a:extLst>
                    <a:ext uri="{9D8B030D-6E8A-4147-A177-3AD203B41FA5}">
                      <a16:colId xmlns:a16="http://schemas.microsoft.com/office/drawing/2014/main" val="20002"/>
                    </a:ext>
                  </a:extLst>
                </a:gridCol>
              </a:tblGrid>
              <a:tr h="1333509">
                <a:tc>
                  <a:txBody>
                    <a:bodyPr/>
                    <a:lstStyle/>
                    <a:p>
                      <a:pPr algn="ctr">
                        <a:lnSpc>
                          <a:spcPct val="115000"/>
                        </a:lnSpc>
                        <a:spcAft>
                          <a:spcPts val="0"/>
                        </a:spcAft>
                      </a:pPr>
                      <a:endParaRPr lang="ru-RU" sz="2200" b="0" dirty="0">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endParaRPr lang="ru-RU" sz="2200" b="0" dirty="0">
                        <a:latin typeface="Times New Roman"/>
                        <a:ea typeface="Calibri"/>
                        <a:cs typeface="Times New Roman"/>
                      </a:endParaRPr>
                    </a:p>
                    <a:p>
                      <a:pPr algn="ctr">
                        <a:lnSpc>
                          <a:spcPct val="115000"/>
                        </a:lnSpc>
                        <a:spcAft>
                          <a:spcPts val="0"/>
                        </a:spcAft>
                      </a:pPr>
                      <a:r>
                        <a:rPr lang="ru-RU" sz="2200" b="0" dirty="0">
                          <a:latin typeface="Times New Roman"/>
                          <a:ea typeface="Calibri"/>
                          <a:cs typeface="Times New Roman"/>
                        </a:rPr>
                        <a:t>Что мы знаем о себе</a:t>
                      </a:r>
                      <a:endParaRPr lang="ru-RU" sz="2200" b="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2200" b="0" dirty="0">
                        <a:latin typeface="Times New Roman"/>
                        <a:ea typeface="Calibri"/>
                        <a:cs typeface="Times New Roman"/>
                      </a:endParaRPr>
                    </a:p>
                    <a:p>
                      <a:pPr algn="ctr">
                        <a:lnSpc>
                          <a:spcPct val="115000"/>
                        </a:lnSpc>
                        <a:spcAft>
                          <a:spcPts val="0"/>
                        </a:spcAft>
                      </a:pPr>
                      <a:r>
                        <a:rPr lang="ru-RU" sz="2200" b="0" dirty="0">
                          <a:latin typeface="Times New Roman"/>
                          <a:ea typeface="Calibri"/>
                          <a:cs typeface="Times New Roman"/>
                        </a:rPr>
                        <a:t>Что мы не знаем о себе</a:t>
                      </a:r>
                      <a:endParaRPr lang="ru-RU" sz="2200" b="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33509">
                <a:tc>
                  <a:txBody>
                    <a:bodyPr/>
                    <a:lstStyle/>
                    <a:p>
                      <a:pPr algn="ctr">
                        <a:lnSpc>
                          <a:spcPct val="115000"/>
                        </a:lnSpc>
                        <a:spcAft>
                          <a:spcPts val="0"/>
                        </a:spcAft>
                      </a:pPr>
                      <a:endParaRPr lang="ru-RU" sz="2200" b="0" dirty="0">
                        <a:latin typeface="Times New Roman"/>
                        <a:ea typeface="Calibri"/>
                        <a:cs typeface="Times New Roman"/>
                      </a:endParaRPr>
                    </a:p>
                    <a:p>
                      <a:pPr algn="ctr">
                        <a:lnSpc>
                          <a:spcPct val="115000"/>
                        </a:lnSpc>
                        <a:spcAft>
                          <a:spcPts val="0"/>
                        </a:spcAft>
                      </a:pPr>
                      <a:r>
                        <a:rPr lang="ru-RU" sz="2200" b="0" dirty="0">
                          <a:latin typeface="Times New Roman"/>
                          <a:ea typeface="Calibri"/>
                          <a:cs typeface="Times New Roman"/>
                        </a:rPr>
                        <a:t>Что другие знают о нас</a:t>
                      </a:r>
                      <a:endParaRPr lang="ru-RU" sz="2200" b="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endParaRPr lang="ru-RU" sz="2200" b="0" dirty="0">
                        <a:latin typeface="Times New Roman"/>
                        <a:ea typeface="Calibri"/>
                        <a:cs typeface="Times New Roman"/>
                      </a:endParaRPr>
                    </a:p>
                    <a:p>
                      <a:pPr algn="ctr">
                        <a:lnSpc>
                          <a:spcPct val="115000"/>
                        </a:lnSpc>
                        <a:spcAft>
                          <a:spcPts val="0"/>
                        </a:spcAft>
                      </a:pPr>
                      <a:r>
                        <a:rPr lang="ru-RU" sz="2200" b="0" dirty="0">
                          <a:latin typeface="Times New Roman"/>
                          <a:ea typeface="Calibri"/>
                          <a:cs typeface="Times New Roman"/>
                        </a:rPr>
                        <a:t>Открытое </a:t>
                      </a:r>
                      <a:endParaRPr lang="ru-RU" sz="22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endParaRPr lang="ru-RU" sz="2200" b="0" dirty="0">
                        <a:latin typeface="Times New Roman"/>
                        <a:ea typeface="Calibri"/>
                        <a:cs typeface="Times New Roman"/>
                      </a:endParaRPr>
                    </a:p>
                    <a:p>
                      <a:pPr algn="ctr">
                        <a:lnSpc>
                          <a:spcPct val="115000"/>
                        </a:lnSpc>
                        <a:spcAft>
                          <a:spcPts val="0"/>
                        </a:spcAft>
                      </a:pPr>
                      <a:r>
                        <a:rPr lang="ru-RU" sz="2200" b="0" dirty="0">
                          <a:latin typeface="Times New Roman"/>
                          <a:ea typeface="Calibri"/>
                          <a:cs typeface="Times New Roman"/>
                        </a:rPr>
                        <a:t>Слепое </a:t>
                      </a:r>
                      <a:endParaRPr lang="ru-RU" sz="22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extLst>
                  <a:ext uri="{0D108BD9-81ED-4DB2-BD59-A6C34878D82A}">
                    <a16:rowId xmlns:a16="http://schemas.microsoft.com/office/drawing/2014/main" val="10001"/>
                  </a:ext>
                </a:extLst>
              </a:tr>
              <a:tr h="1333509">
                <a:tc>
                  <a:txBody>
                    <a:bodyPr/>
                    <a:lstStyle/>
                    <a:p>
                      <a:pPr algn="ctr">
                        <a:lnSpc>
                          <a:spcPct val="115000"/>
                        </a:lnSpc>
                        <a:spcAft>
                          <a:spcPts val="0"/>
                        </a:spcAft>
                      </a:pPr>
                      <a:endParaRPr lang="ru-RU" sz="2200" b="0" dirty="0">
                        <a:latin typeface="Times New Roman"/>
                        <a:ea typeface="Calibri"/>
                        <a:cs typeface="Times New Roman"/>
                      </a:endParaRPr>
                    </a:p>
                    <a:p>
                      <a:pPr algn="ctr">
                        <a:lnSpc>
                          <a:spcPct val="115000"/>
                        </a:lnSpc>
                        <a:spcAft>
                          <a:spcPts val="0"/>
                        </a:spcAft>
                      </a:pPr>
                      <a:r>
                        <a:rPr lang="ru-RU" sz="2200" b="0" dirty="0">
                          <a:latin typeface="Times New Roman"/>
                          <a:ea typeface="Calibri"/>
                          <a:cs typeface="Times New Roman"/>
                        </a:rPr>
                        <a:t>Что другие не знают о нас</a:t>
                      </a:r>
                      <a:endParaRPr lang="ru-RU" sz="2200" b="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endParaRPr lang="ru-RU" sz="2200" b="0" dirty="0">
                        <a:latin typeface="Times New Roman"/>
                        <a:ea typeface="Calibri"/>
                        <a:cs typeface="Times New Roman"/>
                      </a:endParaRPr>
                    </a:p>
                    <a:p>
                      <a:pPr algn="ctr">
                        <a:lnSpc>
                          <a:spcPct val="115000"/>
                        </a:lnSpc>
                        <a:spcAft>
                          <a:spcPts val="0"/>
                        </a:spcAft>
                      </a:pPr>
                      <a:r>
                        <a:rPr lang="ru-RU" sz="2200" b="0" dirty="0">
                          <a:latin typeface="Times New Roman"/>
                          <a:ea typeface="Calibri"/>
                          <a:cs typeface="Times New Roman"/>
                        </a:rPr>
                        <a:t>Закрытое </a:t>
                      </a:r>
                      <a:endParaRPr lang="ru-RU" sz="22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pPr>
                      <a:endParaRPr lang="ru-RU" sz="2200" b="0" dirty="0">
                        <a:latin typeface="Times New Roman"/>
                        <a:ea typeface="Calibri"/>
                        <a:cs typeface="Times New Roman"/>
                      </a:endParaRPr>
                    </a:p>
                    <a:p>
                      <a:pPr algn="ctr">
                        <a:lnSpc>
                          <a:spcPct val="115000"/>
                        </a:lnSpc>
                        <a:spcAft>
                          <a:spcPts val="0"/>
                        </a:spcAft>
                      </a:pPr>
                      <a:r>
                        <a:rPr lang="ru-RU" sz="2200" b="0" dirty="0">
                          <a:latin typeface="Times New Roman"/>
                          <a:ea typeface="Calibri"/>
                          <a:cs typeface="Times New Roman"/>
                        </a:rPr>
                        <a:t>Неизвестное </a:t>
                      </a:r>
                      <a:endParaRPr lang="ru-RU" sz="2200" b="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2"/>
                  </a:ext>
                </a:extLst>
              </a:tr>
            </a:tbl>
          </a:graphicData>
        </a:graphic>
      </p:graphicFrame>
      <p:sp>
        <p:nvSpPr>
          <p:cNvPr id="7" name="Прямоугольник 6"/>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Заголовок 1"/>
          <p:cNvSpPr>
            <a:spLocks noGrp="1"/>
          </p:cNvSpPr>
          <p:nvPr>
            <p:ph type="title"/>
          </p:nvPr>
        </p:nvSpPr>
        <p:spPr>
          <a:xfrm>
            <a:off x="500063" y="571500"/>
            <a:ext cx="6400800" cy="487363"/>
          </a:xfrm>
        </p:spPr>
        <p:txBody>
          <a:bodyPr/>
          <a:lstStyle/>
          <a:p>
            <a:pPr eaLnBrk="1" hangingPunct="1"/>
            <a:r>
              <a:rPr lang="ru-RU"/>
              <a:t>Методы </a:t>
            </a:r>
            <a:br>
              <a:rPr lang="ru-RU"/>
            </a:br>
            <a:r>
              <a:rPr lang="ru-RU"/>
              <a:t>профилактики конфликтов</a:t>
            </a:r>
          </a:p>
        </p:txBody>
      </p:sp>
      <p:sp>
        <p:nvSpPr>
          <p:cNvPr id="64515" name="Содержимое 2"/>
          <p:cNvSpPr>
            <a:spLocks noGrp="1"/>
          </p:cNvSpPr>
          <p:nvPr>
            <p:ph idx="1"/>
          </p:nvPr>
        </p:nvSpPr>
        <p:spPr>
          <a:xfrm>
            <a:off x="533400" y="1857375"/>
            <a:ext cx="8191500" cy="4467225"/>
          </a:xfrm>
        </p:spPr>
        <p:txBody>
          <a:bodyPr/>
          <a:lstStyle/>
          <a:p>
            <a:pPr eaLnBrk="1" hangingPunct="1"/>
            <a:r>
              <a:rPr lang="ru-RU"/>
              <a:t>Разъяснение требований и задач деятельности групп</a:t>
            </a:r>
          </a:p>
          <a:p>
            <a:pPr eaLnBrk="1" hangingPunct="1"/>
            <a:r>
              <a:rPr lang="ru-RU"/>
              <a:t>Структурные методы</a:t>
            </a:r>
          </a:p>
          <a:p>
            <a:pPr eaLnBrk="1" hangingPunct="1"/>
            <a:r>
              <a:rPr lang="ru-RU"/>
              <a:t>Постановка комплексных целей</a:t>
            </a:r>
          </a:p>
          <a:p>
            <a:pPr eaLnBrk="1" hangingPunct="1"/>
            <a:r>
              <a:rPr lang="ru-RU"/>
              <a:t>Координационные и интеграционные механизмы</a:t>
            </a:r>
          </a:p>
          <a:p>
            <a:pPr eaLnBrk="1" hangingPunct="1"/>
            <a:r>
              <a:rPr lang="ru-RU"/>
              <a:t>Устранение объекта конфликта </a:t>
            </a:r>
          </a:p>
          <a:p>
            <a:pPr eaLnBrk="1" hangingPunct="1"/>
            <a:endParaRPr lang="ru-RU"/>
          </a:p>
          <a:p>
            <a:pPr eaLnBrk="1" hangingPunct="1"/>
            <a:endParaRPr lang="ru-RU"/>
          </a:p>
          <a:p>
            <a:pPr eaLnBrk="1" hangingPunct="1"/>
            <a:endParaRPr lang="ru-RU"/>
          </a:p>
          <a:p>
            <a:pPr eaLnBrk="1" hangingPunct="1"/>
            <a:endParaRPr lang="ru-RU"/>
          </a:p>
          <a:p>
            <a:pPr eaLnBrk="1" hangingPunct="1"/>
            <a:endParaRPr lang="ru-RU"/>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Содержимое 2"/>
          <p:cNvSpPr>
            <a:spLocks noGrp="1"/>
          </p:cNvSpPr>
          <p:nvPr>
            <p:ph idx="1"/>
          </p:nvPr>
        </p:nvSpPr>
        <p:spPr/>
        <p:txBody>
          <a:bodyPr/>
          <a:lstStyle/>
          <a:p>
            <a:r>
              <a:rPr lang="ru-RU" b="1"/>
              <a:t>Разъяснение требований и задач деятельности групп </a:t>
            </a:r>
            <a:r>
              <a:rPr lang="ru-RU"/>
              <a:t>Предполагает разъяснение особенностей решаемых задач, определение системы показателей групповой оценки результатов деятельности, распределения заданий, ответственности между группами, информационных потоков.</a:t>
            </a:r>
          </a:p>
        </p:txBody>
      </p:sp>
      <p:sp>
        <p:nvSpPr>
          <p:cNvPr id="65540" name="Заголовок 1"/>
          <p:cNvSpPr>
            <a:spLocks noGrp="1"/>
          </p:cNvSpPr>
          <p:nvPr>
            <p:ph type="title"/>
          </p:nvPr>
        </p:nvSpPr>
        <p:spPr/>
        <p:txBody>
          <a:bodyPr/>
          <a:lstStyle/>
          <a:p>
            <a:pPr eaLnBrk="1" hangingPunct="1"/>
            <a:r>
              <a:rPr lang="ru-RU"/>
              <a:t>Методы </a:t>
            </a:r>
            <a:br>
              <a:rPr lang="ru-RU"/>
            </a:br>
            <a:r>
              <a:rPr lang="ru-RU"/>
              <a:t>профилактики конфликтов</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Содержимое 2"/>
          <p:cNvSpPr>
            <a:spLocks noGrp="1"/>
          </p:cNvSpPr>
          <p:nvPr>
            <p:ph idx="1"/>
          </p:nvPr>
        </p:nvSpPr>
        <p:spPr>
          <a:xfrm>
            <a:off x="533400" y="1785938"/>
            <a:ext cx="8396288" cy="4284662"/>
          </a:xfrm>
        </p:spPr>
        <p:txBody>
          <a:bodyPr/>
          <a:lstStyle/>
          <a:p>
            <a:pPr eaLnBrk="1" hangingPunct="1"/>
            <a:r>
              <a:rPr lang="ru-RU" b="1"/>
              <a:t>Структурные методы</a:t>
            </a:r>
            <a:r>
              <a:rPr lang="ru-RU"/>
              <a:t> Включают комплекс мер воздействия по изменению структуры управления группами, информационных потоков, действующих в подразделениях, организации труда, применяемой системы стимулирования. Изменение системы оценки деятельности подразделений, введение единого оценочного показателя может снизить уровень конфликтного противостояния и повысить объем реализации продукции.</a:t>
            </a:r>
          </a:p>
        </p:txBody>
      </p:sp>
      <p:sp>
        <p:nvSpPr>
          <p:cNvPr id="66564" name="Заголовок 1"/>
          <p:cNvSpPr>
            <a:spLocks noGrp="1"/>
          </p:cNvSpPr>
          <p:nvPr>
            <p:ph type="title"/>
          </p:nvPr>
        </p:nvSpPr>
        <p:spPr/>
        <p:txBody>
          <a:bodyPr/>
          <a:lstStyle/>
          <a:p>
            <a:pPr eaLnBrk="1" hangingPunct="1"/>
            <a:r>
              <a:rPr lang="ru-RU"/>
              <a:t>Методы </a:t>
            </a:r>
            <a:br>
              <a:rPr lang="ru-RU"/>
            </a:br>
            <a:r>
              <a:rPr lang="ru-RU"/>
              <a:t>профилактики конфликтов</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Содержимое 2"/>
          <p:cNvSpPr>
            <a:spLocks noGrp="1"/>
          </p:cNvSpPr>
          <p:nvPr>
            <p:ph idx="1"/>
          </p:nvPr>
        </p:nvSpPr>
        <p:spPr>
          <a:xfrm>
            <a:off x="214313" y="1611313"/>
            <a:ext cx="8715375" cy="4713287"/>
          </a:xfrm>
        </p:spPr>
        <p:txBody>
          <a:bodyPr/>
          <a:lstStyle/>
          <a:p>
            <a:r>
              <a:rPr lang="ru-RU" b="1"/>
              <a:t>Постановка комплексных целей</a:t>
            </a:r>
            <a:r>
              <a:rPr lang="ru-RU"/>
              <a:t> перед подразделениями, достижение которых невозможно без их взаимного сотрудничества, позволяет существенно сплотить группу, способствует устранению конфликтной ситуации на период совместной работы.</a:t>
            </a:r>
          </a:p>
          <a:p>
            <a:r>
              <a:rPr lang="ru-RU" b="1"/>
              <a:t>Устранение объекта конфликта</a:t>
            </a:r>
            <a:r>
              <a:rPr lang="ru-RU"/>
              <a:t>  предполагает подведение одной из конфликтующих групп под отказ от объекта конфликта в пользу другой стороны.</a:t>
            </a:r>
          </a:p>
          <a:p>
            <a:endParaRPr lang="ru-RU"/>
          </a:p>
        </p:txBody>
      </p:sp>
      <p:sp>
        <p:nvSpPr>
          <p:cNvPr id="67588" name="Заголовок 1"/>
          <p:cNvSpPr>
            <a:spLocks noGrp="1"/>
          </p:cNvSpPr>
          <p:nvPr>
            <p:ph type="title"/>
          </p:nvPr>
        </p:nvSpPr>
        <p:spPr/>
        <p:txBody>
          <a:bodyPr/>
          <a:lstStyle/>
          <a:p>
            <a:pPr eaLnBrk="1" hangingPunct="1"/>
            <a:r>
              <a:rPr lang="ru-RU"/>
              <a:t>Методы </a:t>
            </a:r>
            <a:br>
              <a:rPr lang="ru-RU"/>
            </a:br>
            <a:r>
              <a:rPr lang="ru-RU"/>
              <a:t>профилактики конфликтов</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Заголовок 1"/>
          <p:cNvSpPr>
            <a:spLocks noGrp="1"/>
          </p:cNvSpPr>
          <p:nvPr>
            <p:ph type="title"/>
          </p:nvPr>
        </p:nvSpPr>
        <p:spPr/>
        <p:txBody>
          <a:bodyPr/>
          <a:lstStyle/>
          <a:p>
            <a:r>
              <a:rPr lang="ru-RU"/>
              <a:t>Методы </a:t>
            </a:r>
            <a:br>
              <a:rPr lang="ru-RU"/>
            </a:br>
            <a:r>
              <a:rPr lang="ru-RU"/>
              <a:t>управления конфликтами</a:t>
            </a:r>
          </a:p>
        </p:txBody>
      </p:sp>
      <p:sp>
        <p:nvSpPr>
          <p:cNvPr id="68611" name="Содержимое 2"/>
          <p:cNvSpPr>
            <a:spLocks noGrp="1"/>
          </p:cNvSpPr>
          <p:nvPr>
            <p:ph idx="1"/>
          </p:nvPr>
        </p:nvSpPr>
        <p:spPr>
          <a:xfrm>
            <a:off x="214313" y="1571625"/>
            <a:ext cx="8715375" cy="4752975"/>
          </a:xfrm>
        </p:spPr>
        <p:txBody>
          <a:bodyPr/>
          <a:lstStyle/>
          <a:p>
            <a:r>
              <a:rPr lang="ru-RU" b="1"/>
              <a:t>Административные</a:t>
            </a:r>
            <a:r>
              <a:rPr lang="ru-RU"/>
              <a:t> (использование ресурса власти руководителя для изменения состава групп, вхождения в одну из конфликтующих групп в качестве наблюдателя либо проведение переговоров с противоборствующими сторонами в качестве посредника) </a:t>
            </a:r>
          </a:p>
          <a:p>
            <a:r>
              <a:rPr lang="ru-RU" b="1"/>
              <a:t>Межгрупповые формы взаимодействия </a:t>
            </a:r>
            <a:r>
              <a:rPr lang="ru-RU"/>
              <a:t>(Уклонение (уход); Противоборство (конкуренция); Уступчивость (приспособление); Сотрудничество; Компромисс) </a:t>
            </a:r>
          </a:p>
          <a:p>
            <a:r>
              <a:rPr lang="ru-RU" b="1"/>
              <a:t>Переговоры</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Заголовок 1"/>
          <p:cNvSpPr>
            <a:spLocks noGrp="1"/>
          </p:cNvSpPr>
          <p:nvPr>
            <p:ph type="title"/>
          </p:nvPr>
        </p:nvSpPr>
        <p:spPr/>
        <p:txBody>
          <a:bodyPr/>
          <a:lstStyle/>
          <a:p>
            <a:r>
              <a:rPr lang="ru-RU"/>
              <a:t>Стратегии поведения в конфликте</a:t>
            </a:r>
          </a:p>
        </p:txBody>
      </p:sp>
      <p:sp>
        <p:nvSpPr>
          <p:cNvPr id="69635" name="Содержимое 2"/>
          <p:cNvSpPr>
            <a:spLocks noGrp="1"/>
          </p:cNvSpPr>
          <p:nvPr>
            <p:ph idx="1"/>
          </p:nvPr>
        </p:nvSpPr>
        <p:spPr>
          <a:xfrm>
            <a:off x="533400" y="2071688"/>
            <a:ext cx="8191500" cy="4252912"/>
          </a:xfrm>
        </p:spPr>
        <p:txBody>
          <a:bodyPr/>
          <a:lstStyle/>
          <a:p>
            <a:r>
              <a:rPr lang="ru-RU" b="1"/>
              <a:t>Партнёрство</a:t>
            </a:r>
            <a:r>
              <a:rPr lang="ru-RU"/>
              <a:t> (ориентация на учёт интересов и потребностей второй конфликтующей стороны, поиск согласия и приумножения общих интересов)</a:t>
            </a:r>
          </a:p>
          <a:p>
            <a:r>
              <a:rPr lang="ru-RU" b="1"/>
              <a:t>Напористость</a:t>
            </a:r>
            <a:r>
              <a:rPr lang="ru-RU"/>
              <a:t> (реализация собственных интересов, достижение собственных целей)</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Заголовок 1"/>
          <p:cNvSpPr>
            <a:spLocks noGrp="1"/>
          </p:cNvSpPr>
          <p:nvPr>
            <p:ph type="title"/>
          </p:nvPr>
        </p:nvSpPr>
        <p:spPr>
          <a:xfrm>
            <a:off x="566738" y="785813"/>
            <a:ext cx="6934200" cy="487362"/>
          </a:xfrm>
        </p:spPr>
        <p:txBody>
          <a:bodyPr/>
          <a:lstStyle/>
          <a:p>
            <a:pPr algn="ctr"/>
            <a:r>
              <a:rPr lang="ru-RU" sz="2800"/>
              <a:t>Методы </a:t>
            </a:r>
            <a:br>
              <a:rPr lang="ru-RU" sz="2800"/>
            </a:br>
            <a:r>
              <a:rPr lang="ru-RU" sz="2800"/>
              <a:t>поощрения сплочённости группы и предотвращения межгрупповых конфликтов</a:t>
            </a:r>
          </a:p>
        </p:txBody>
      </p:sp>
      <p:sp>
        <p:nvSpPr>
          <p:cNvPr id="70659" name="Содержимое 2"/>
          <p:cNvSpPr>
            <a:spLocks noGrp="1"/>
          </p:cNvSpPr>
          <p:nvPr>
            <p:ph idx="1"/>
          </p:nvPr>
        </p:nvSpPr>
        <p:spPr>
          <a:xfrm>
            <a:off x="533400" y="2000250"/>
            <a:ext cx="8191500" cy="4324350"/>
          </a:xfrm>
        </p:spPr>
        <p:txBody>
          <a:bodyPr/>
          <a:lstStyle/>
          <a:p>
            <a:r>
              <a:rPr lang="ru-RU"/>
              <a:t>1) стимулировать поиск группами общих ценностей;</a:t>
            </a:r>
          </a:p>
          <a:p>
            <a:r>
              <a:rPr lang="ru-RU"/>
              <a:t>2) поощрять согласие с целями группы;</a:t>
            </a:r>
          </a:p>
          <a:p>
            <a:r>
              <a:rPr lang="ru-RU"/>
              <a:t>3) сделать группу меньше, изолировать деятельность каждой группы;</a:t>
            </a:r>
          </a:p>
          <a:p>
            <a:r>
              <a:rPr lang="ru-RU"/>
              <a:t>4) стимулировать соревнование с другими группами;</a:t>
            </a:r>
          </a:p>
          <a:p>
            <a:r>
              <a:rPr lang="ru-RU"/>
              <a:t>5) выдавать вознаграждение всей группе, а не отдельным ее членам.</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dc91d6ed6339f6edd28c48853acc769fcdd4"/>
</p:tagLst>
</file>

<file path=ppt/theme/theme1.xml><?xml version="1.0" encoding="utf-8"?>
<a:theme xmlns:a="http://schemas.openxmlformats.org/drawingml/2006/main" name="cdb2004199l">
  <a:themeElements>
    <a:clrScheme name="Тема Office 3">
      <a:dk1>
        <a:srgbClr val="000000"/>
      </a:dk1>
      <a:lt1>
        <a:srgbClr val="FFFFFF"/>
      </a:lt1>
      <a:dk2>
        <a:srgbClr val="003366"/>
      </a:dk2>
      <a:lt2>
        <a:srgbClr val="C0C0C0"/>
      </a:lt2>
      <a:accent1>
        <a:srgbClr val="229450"/>
      </a:accent1>
      <a:accent2>
        <a:srgbClr val="E3892F"/>
      </a:accent2>
      <a:accent3>
        <a:srgbClr val="FFFFFF"/>
      </a:accent3>
      <a:accent4>
        <a:srgbClr val="000000"/>
      </a:accent4>
      <a:accent5>
        <a:srgbClr val="ABC8B3"/>
      </a:accent5>
      <a:accent6>
        <a:srgbClr val="CE7C2A"/>
      </a:accent6>
      <a:hlink>
        <a:srgbClr val="0099CC"/>
      </a:hlink>
      <a:folHlink>
        <a:srgbClr val="855ADA"/>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3399"/>
        </a:dk2>
        <a:lt2>
          <a:srgbClr val="C0C0C0"/>
        </a:lt2>
        <a:accent1>
          <a:srgbClr val="64B4DC"/>
        </a:accent1>
        <a:accent2>
          <a:srgbClr val="EA4A46"/>
        </a:accent2>
        <a:accent3>
          <a:srgbClr val="FFFFFF"/>
        </a:accent3>
        <a:accent4>
          <a:srgbClr val="000000"/>
        </a:accent4>
        <a:accent5>
          <a:srgbClr val="B8D6EB"/>
        </a:accent5>
        <a:accent6>
          <a:srgbClr val="D4423F"/>
        </a:accent6>
        <a:hlink>
          <a:srgbClr val="441FCD"/>
        </a:hlink>
        <a:folHlink>
          <a:srgbClr val="AAC856"/>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480048"/>
        </a:dk2>
        <a:lt2>
          <a:srgbClr val="C0C0C0"/>
        </a:lt2>
        <a:accent1>
          <a:srgbClr val="DE791E"/>
        </a:accent1>
        <a:accent2>
          <a:srgbClr val="38A0DA"/>
        </a:accent2>
        <a:accent3>
          <a:srgbClr val="FFFFFF"/>
        </a:accent3>
        <a:accent4>
          <a:srgbClr val="000000"/>
        </a:accent4>
        <a:accent5>
          <a:srgbClr val="ECBEAB"/>
        </a:accent5>
        <a:accent6>
          <a:srgbClr val="3291C5"/>
        </a:accent6>
        <a:hlink>
          <a:srgbClr val="009999"/>
        </a:hlink>
        <a:folHlink>
          <a:srgbClr val="66A444"/>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3366"/>
        </a:dk2>
        <a:lt2>
          <a:srgbClr val="C0C0C0"/>
        </a:lt2>
        <a:accent1>
          <a:srgbClr val="229450"/>
        </a:accent1>
        <a:accent2>
          <a:srgbClr val="E3892F"/>
        </a:accent2>
        <a:accent3>
          <a:srgbClr val="FFFFFF"/>
        </a:accent3>
        <a:accent4>
          <a:srgbClr val="000000"/>
        </a:accent4>
        <a:accent5>
          <a:srgbClr val="ABC8B3"/>
        </a:accent5>
        <a:accent6>
          <a:srgbClr val="CE7C2A"/>
        </a:accent6>
        <a:hlink>
          <a:srgbClr val="0099CC"/>
        </a:hlink>
        <a:folHlink>
          <a:srgbClr val="855AD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1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2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5.xml><?xml version="1.0" encoding="utf-8"?>
<a:theme xmlns:a="http://schemas.openxmlformats.org/drawingml/2006/main" name="3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6.xml><?xml version="1.0" encoding="utf-8"?>
<a:theme xmlns:a="http://schemas.openxmlformats.org/drawingml/2006/main" name="4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4216CB7EAD73364A8C08FF5BEECD6A59" ma:contentTypeVersion="0" ma:contentTypeDescription="Создание документа." ma:contentTypeScope="" ma:versionID="b693fa730db6f2d4e0692dd5da85b6a9">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7540DB7-8558-474C-82AC-A073F8944581}"/>
</file>

<file path=customXml/itemProps2.xml><?xml version="1.0" encoding="utf-8"?>
<ds:datastoreItem xmlns:ds="http://schemas.openxmlformats.org/officeDocument/2006/customXml" ds:itemID="{F8E26F23-7329-447A-B7FF-D1742E0014D9}"/>
</file>

<file path=customXml/itemProps3.xml><?xml version="1.0" encoding="utf-8"?>
<ds:datastoreItem xmlns:ds="http://schemas.openxmlformats.org/officeDocument/2006/customXml" ds:itemID="{977E92E2-CE18-4AA5-8B69-E6BCB927A78D}"/>
</file>

<file path=docProps/app.xml><?xml version="1.0" encoding="utf-8"?>
<Properties xmlns="http://schemas.openxmlformats.org/officeDocument/2006/extended-properties" xmlns:vt="http://schemas.openxmlformats.org/officeDocument/2006/docPropsVTypes">
  <Template>cdb2004199l</Template>
  <TotalTime>1072</TotalTime>
  <Words>6659</Words>
  <Application>Microsoft Office PowerPoint</Application>
  <PresentationFormat>Экран (4:3)</PresentationFormat>
  <Paragraphs>809</Paragraphs>
  <Slides>123</Slides>
  <Notes>10</Notes>
  <HiddenSlides>16</HiddenSlides>
  <MMClips>0</MMClips>
  <ScaleCrop>false</ScaleCrop>
  <HeadingPairs>
    <vt:vector size="8" baseType="variant">
      <vt:variant>
        <vt:lpstr>Использованные шрифты</vt:lpstr>
      </vt:variant>
      <vt:variant>
        <vt:i4>7</vt:i4>
      </vt:variant>
      <vt:variant>
        <vt:lpstr>Тема</vt:lpstr>
      </vt:variant>
      <vt:variant>
        <vt:i4>6</vt:i4>
      </vt:variant>
      <vt:variant>
        <vt:lpstr>Внедренные серверы OLE</vt:lpstr>
      </vt:variant>
      <vt:variant>
        <vt:i4>1</vt:i4>
      </vt:variant>
      <vt:variant>
        <vt:lpstr>Заголовки слайдов</vt:lpstr>
      </vt:variant>
      <vt:variant>
        <vt:i4>123</vt:i4>
      </vt:variant>
    </vt:vector>
  </HeadingPairs>
  <TitlesOfParts>
    <vt:vector size="137" baseType="lpstr">
      <vt:lpstr>Arial</vt:lpstr>
      <vt:lpstr>Calibri</vt:lpstr>
      <vt:lpstr>Georgia</vt:lpstr>
      <vt:lpstr>Times New Roman</vt:lpstr>
      <vt:lpstr>Trebuchet MS</vt:lpstr>
      <vt:lpstr>Verdana</vt:lpstr>
      <vt:lpstr>Wingdings</vt:lpstr>
      <vt:lpstr>cdb2004199l</vt:lpstr>
      <vt:lpstr>Воздушный поток</vt:lpstr>
      <vt:lpstr>1_Воздушный поток</vt:lpstr>
      <vt:lpstr>2_Воздушный поток</vt:lpstr>
      <vt:lpstr>3_Воздушный поток</vt:lpstr>
      <vt:lpstr>4_Воздушный поток</vt:lpstr>
      <vt:lpstr>Image</vt:lpstr>
      <vt:lpstr>Topic 3.  Communications Management</vt:lpstr>
      <vt:lpstr>Тема 3.  Управление коммуникациями</vt:lpstr>
      <vt:lpstr>Content 
</vt:lpstr>
      <vt:lpstr>Question 1</vt:lpstr>
      <vt:lpstr>Вопрос 1</vt:lpstr>
      <vt:lpstr>The need for communications
</vt:lpstr>
      <vt:lpstr>Необходимость коммуникаций</vt:lpstr>
      <vt:lpstr>Concepts </vt:lpstr>
      <vt:lpstr>Понятия </vt:lpstr>
      <vt:lpstr>Types of information
</vt:lpstr>
      <vt:lpstr>Виды информации</vt:lpstr>
      <vt:lpstr>Information requirements
</vt:lpstr>
      <vt:lpstr>Требования к информации</vt:lpstr>
      <vt:lpstr>Классификация информации</vt:lpstr>
      <vt:lpstr>Classification of information
</vt:lpstr>
      <vt:lpstr>Price of information
</vt:lpstr>
      <vt:lpstr>Цена информации</vt:lpstr>
      <vt:lpstr>Понятие </vt:lpstr>
      <vt:lpstr>Concept </vt:lpstr>
      <vt:lpstr>Сущность коммуникаций</vt:lpstr>
      <vt:lpstr>The Essence of Communications
</vt:lpstr>
      <vt:lpstr>Communication 
</vt:lpstr>
      <vt:lpstr>Коммуникации </vt:lpstr>
      <vt:lpstr>Conceptual aspects
</vt:lpstr>
      <vt:lpstr>Понятийные аспекты</vt:lpstr>
      <vt:lpstr>Approaches to communications
</vt:lpstr>
      <vt:lpstr>Цель коммуникации</vt:lpstr>
      <vt:lpstr>The purpose of communication</vt:lpstr>
      <vt:lpstr>Функции коммуникаций</vt:lpstr>
      <vt:lpstr>Communication functions</vt:lpstr>
      <vt:lpstr>Communications classification
</vt:lpstr>
      <vt:lpstr>Классификация коммуникаций</vt:lpstr>
      <vt:lpstr>Types of communications
</vt:lpstr>
      <vt:lpstr>Виды коммуникаций</vt:lpstr>
      <vt:lpstr>Types of communications
</vt:lpstr>
      <vt:lpstr>Виды коммуникаций</vt:lpstr>
      <vt:lpstr>Types of communications
</vt:lpstr>
      <vt:lpstr>Виды коммуникаций</vt:lpstr>
      <vt:lpstr>Виды коммуникаций</vt:lpstr>
      <vt:lpstr>Types of communications
</vt:lpstr>
      <vt:lpstr>Communication networks
</vt:lpstr>
      <vt:lpstr>Коммуникационные сети</vt:lpstr>
      <vt:lpstr>Communication networks
</vt:lpstr>
      <vt:lpstr>Communication network
</vt:lpstr>
      <vt:lpstr>«Y»</vt:lpstr>
      <vt:lpstr>Types of communication networks
</vt:lpstr>
      <vt:lpstr>«Circle»</vt:lpstr>
      <vt:lpstr>«Chain»</vt:lpstr>
      <vt:lpstr>Types of communication networks
</vt:lpstr>
      <vt:lpstr>«Star»</vt:lpstr>
      <vt:lpstr>«Awning»</vt:lpstr>
      <vt:lpstr>«Tent»</vt:lpstr>
      <vt:lpstr>Виды коммуникационных сетей</vt:lpstr>
      <vt:lpstr>Виды коммуникационных сетей</vt:lpstr>
      <vt:lpstr>«House»</vt:lpstr>
      <vt:lpstr>«Pinwheel»</vt:lpstr>
      <vt:lpstr>Виды коммуникационных сетей</vt:lpstr>
      <vt:lpstr>«All-channel network»</vt:lpstr>
      <vt:lpstr>Виды коммуникационных сетей</vt:lpstr>
      <vt:lpstr>Question  2
</vt:lpstr>
      <vt:lpstr>Principles of communication system in the organization
</vt:lpstr>
      <vt:lpstr>Принципы системы коммуникаций в организации</vt:lpstr>
      <vt:lpstr>Понятие </vt:lpstr>
      <vt:lpstr>Структура коммуникативной ситуации</vt:lpstr>
      <vt:lpstr>Элементы  коммуникационного процесса </vt:lpstr>
      <vt:lpstr>Этапы   коммуникационного процесса</vt:lpstr>
      <vt:lpstr>Процесс коммуникаций</vt:lpstr>
      <vt:lpstr>2 этап</vt:lpstr>
      <vt:lpstr>4 этап</vt:lpstr>
      <vt:lpstr>Характеристики обратной связи</vt:lpstr>
      <vt:lpstr>Презентация PowerPoint</vt:lpstr>
      <vt:lpstr>Коммуникативное пространство</vt:lpstr>
      <vt:lpstr>Коммуникационные барьеры</vt:lpstr>
      <vt:lpstr>Барьеры коммуникационного процесса</vt:lpstr>
      <vt:lpstr>Барьеры коммуникационного процесса</vt:lpstr>
      <vt:lpstr>Формы коммуникаций</vt:lpstr>
      <vt:lpstr>Кинесические средства общения</vt:lpstr>
      <vt:lpstr>Средства  коммуникаций</vt:lpstr>
      <vt:lpstr>Активное слушание</vt:lpstr>
      <vt:lpstr>Рефлексивное и нерефлексивное слушание</vt:lpstr>
      <vt:lpstr>10 «НЕ» СЛУШАНИЯ</vt:lpstr>
      <vt:lpstr>Приёмы  рефлексии</vt:lpstr>
      <vt:lpstr>Вопрос 3</vt:lpstr>
      <vt:lpstr>Сущность организационных конфликтов</vt:lpstr>
      <vt:lpstr>Классификация конфликтов</vt:lpstr>
      <vt:lpstr>Моббинг </vt:lpstr>
      <vt:lpstr>Понятие </vt:lpstr>
      <vt:lpstr>Модель конфликта</vt:lpstr>
      <vt:lpstr>Последствия конфликта</vt:lpstr>
      <vt:lpstr>Причины  организационных конфликтов</vt:lpstr>
      <vt:lpstr>Причины  организационных конфликтов</vt:lpstr>
      <vt:lpstr>Причины межличностного конфликта (Дж.Люфт и Х. Ингэм)</vt:lpstr>
      <vt:lpstr>Методы  профилактики конфликтов</vt:lpstr>
      <vt:lpstr>Методы  профилактики конфликтов</vt:lpstr>
      <vt:lpstr>Методы  профилактики конфликтов</vt:lpstr>
      <vt:lpstr>Методы  профилактики конфликтов</vt:lpstr>
      <vt:lpstr>Методы  управления конфликтами</vt:lpstr>
      <vt:lpstr>Стратегии поведения в конфликте</vt:lpstr>
      <vt:lpstr>Методы  поощрения сплочённости группы и предотвращения межгрупповых конфликтов</vt:lpstr>
      <vt:lpstr>Методы  уменьшения сплочённости групп</vt:lpstr>
      <vt:lpstr>Вопрос 4</vt:lpstr>
      <vt:lpstr>Понятие </vt:lpstr>
      <vt:lpstr>Условия </vt:lpstr>
      <vt:lpstr>Цели переговоров</vt:lpstr>
      <vt:lpstr>Типы решений в переговорах</vt:lpstr>
      <vt:lpstr>Стили проведения переговоров</vt:lpstr>
      <vt:lpstr>Стили проведения переговоров</vt:lpstr>
      <vt:lpstr>Стили проведения переговоров</vt:lpstr>
      <vt:lpstr>Организационная структура коммуникаций</vt:lpstr>
      <vt:lpstr>Коммуникативные типы руководителей</vt:lpstr>
      <vt:lpstr>Типы личности по восприятию</vt:lpstr>
      <vt:lpstr>Формы обращения</vt:lpstr>
      <vt:lpstr>Методы в проф. деятельности</vt:lpstr>
      <vt:lpstr>Побуждение</vt:lpstr>
      <vt:lpstr>Убеждение</vt:lpstr>
      <vt:lpstr>Увещевание</vt:lpstr>
      <vt:lpstr>Понуждение</vt:lpstr>
      <vt:lpstr>Принуждение</vt:lpstr>
      <vt:lpstr>Сотрудничество</vt:lpstr>
      <vt:lpstr>Психологические установки</vt:lpstr>
      <vt:lpstr>Санкции руководителя</vt:lpstr>
      <vt:lpstr>Осуждающие санкции</vt:lpstr>
      <vt:lpstr>Презентация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User</dc:creator>
  <cp:lastModifiedBy>User</cp:lastModifiedBy>
  <cp:revision>116</cp:revision>
  <dcterms:created xsi:type="dcterms:W3CDTF">2017-12-07T05:19:26Z</dcterms:created>
  <dcterms:modified xsi:type="dcterms:W3CDTF">2021-03-09T14:22:27Z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0x0101004216CB7EAD73364A8C08FF5BEECD6A59</vt:lpwstr>
  </property>
</Properties>
</file>